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 id="2147483740" r:id="rId2"/>
  </p:sldMasterIdLst>
  <p:notesMasterIdLst>
    <p:notesMasterId r:id="rId35"/>
  </p:notesMasterIdLst>
  <p:handoutMasterIdLst>
    <p:handoutMasterId r:id="rId36"/>
  </p:handoutMasterIdLst>
  <p:sldIdLst>
    <p:sldId id="256" r:id="rId3"/>
    <p:sldId id="313" r:id="rId4"/>
    <p:sldId id="274" r:id="rId5"/>
    <p:sldId id="316" r:id="rId6"/>
    <p:sldId id="354" r:id="rId7"/>
    <p:sldId id="345" r:id="rId8"/>
    <p:sldId id="355" r:id="rId9"/>
    <p:sldId id="318" r:id="rId10"/>
    <p:sldId id="273" r:id="rId11"/>
    <p:sldId id="319" r:id="rId12"/>
    <p:sldId id="356" r:id="rId13"/>
    <p:sldId id="358" r:id="rId14"/>
    <p:sldId id="359" r:id="rId15"/>
    <p:sldId id="360" r:id="rId16"/>
    <p:sldId id="357" r:id="rId17"/>
    <p:sldId id="321" r:id="rId18"/>
    <p:sldId id="261" r:id="rId19"/>
    <p:sldId id="265" r:id="rId20"/>
    <p:sldId id="364" r:id="rId21"/>
    <p:sldId id="365" r:id="rId22"/>
    <p:sldId id="366" r:id="rId23"/>
    <p:sldId id="368" r:id="rId24"/>
    <p:sldId id="367" r:id="rId25"/>
    <p:sldId id="369" r:id="rId26"/>
    <p:sldId id="370" r:id="rId27"/>
    <p:sldId id="371" r:id="rId28"/>
    <p:sldId id="372" r:id="rId29"/>
    <p:sldId id="262" r:id="rId30"/>
    <p:sldId id="373" r:id="rId31"/>
    <p:sldId id="266" r:id="rId32"/>
    <p:sldId id="351" r:id="rId33"/>
    <p:sldId id="2630" r:id="rId34"/>
  </p:sldIdLst>
  <p:sldSz cx="9144000" cy="5143500" type="screen16x9"/>
  <p:notesSz cx="6858000" cy="9144000"/>
  <p:custDataLst>
    <p:tags r:id="rId3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E00FF"/>
    <a:srgbClr val="FFFBCC"/>
    <a:srgbClr val="C7EAFC"/>
    <a:srgbClr val="FBDFEB"/>
    <a:srgbClr val="E8EC99"/>
    <a:srgbClr val="D5E4EC"/>
    <a:srgbClr val="E8B4FF"/>
    <a:srgbClr val="FFFF7D"/>
    <a:srgbClr val="99FF66"/>
    <a:srgbClr val="49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EB9027-1256-453B-B13C-DB095AC7D2C1}" v="59" dt="2022-01-17T13:09:16.247"/>
  </p1510:revLst>
</p1510:revInfo>
</file>

<file path=ppt/tableStyles.xml><?xml version="1.0" encoding="utf-8"?>
<a:tblStyleLst xmlns:a="http://schemas.openxmlformats.org/drawingml/2006/main" def="{5A6F7EC9-9AAF-449E-8BFC-1822E4445229}">
  <a:tblStyle styleId="{5A6F7EC9-9AAF-449E-8BFC-1822E44452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7183" autoAdjust="0"/>
  </p:normalViewPr>
  <p:slideViewPr>
    <p:cSldViewPr snapToGrid="0">
      <p:cViewPr varScale="1">
        <p:scale>
          <a:sx n="81" d="100"/>
          <a:sy n="81" d="100"/>
        </p:scale>
        <p:origin x="1068" y="102"/>
      </p:cViewPr>
      <p:guideLst/>
    </p:cSldViewPr>
  </p:slideViewPr>
  <p:notesTextViewPr>
    <p:cViewPr>
      <p:scale>
        <a:sx n="1" d="1"/>
        <a:sy n="1" d="1"/>
      </p:scale>
      <p:origin x="0" y="0"/>
    </p:cViewPr>
  </p:notesTextViewPr>
  <p:sorterViewPr>
    <p:cViewPr>
      <p:scale>
        <a:sx n="125" d="100"/>
        <a:sy n="125" d="100"/>
      </p:scale>
      <p:origin x="0" y="0"/>
    </p:cViewPr>
  </p:sorter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PHAM ANH THU" userId="baf72463-252b-4d5f-a6ca-5a6327a9888d" providerId="ADAL" clId="{C81F71A6-D9A8-4A53-B7D0-1F9A8D12FD7E}"/>
    <pc:docChg chg="undo redo custSel addSld delSld modSld sldOrd delMainMaster modMainMaster">
      <pc:chgData name="NGUYEN PHAM ANH THU" userId="baf72463-252b-4d5f-a6ca-5a6327a9888d" providerId="ADAL" clId="{C81F71A6-D9A8-4A53-B7D0-1F9A8D12FD7E}" dt="2021-12-16T12:18:01.639" v="13647" actId="207"/>
      <pc:docMkLst>
        <pc:docMk/>
      </pc:docMkLst>
      <pc:sldChg chg="modTransition">
        <pc:chgData name="NGUYEN PHAM ANH THU" userId="baf72463-252b-4d5f-a6ca-5a6327a9888d" providerId="ADAL" clId="{C81F71A6-D9A8-4A53-B7D0-1F9A8D12FD7E}" dt="2021-12-14T09:54:07.151" v="13279"/>
        <pc:sldMkLst>
          <pc:docMk/>
          <pc:sldMk cId="0" sldId="256"/>
        </pc:sldMkLst>
      </pc:sldChg>
      <pc:sldChg chg="modSp mod modTransition modAnim">
        <pc:chgData name="NGUYEN PHAM ANH THU" userId="baf72463-252b-4d5f-a6ca-5a6327a9888d" providerId="ADAL" clId="{C81F71A6-D9A8-4A53-B7D0-1F9A8D12FD7E}" dt="2021-12-14T09:54:07.151" v="13279"/>
        <pc:sldMkLst>
          <pc:docMk/>
          <pc:sldMk cId="0" sldId="257"/>
        </pc:sldMkLst>
        <pc:picChg chg="mod">
          <ac:chgData name="NGUYEN PHAM ANH THU" userId="baf72463-252b-4d5f-a6ca-5a6327a9888d" providerId="ADAL" clId="{C81F71A6-D9A8-4A53-B7D0-1F9A8D12FD7E}" dt="2021-12-13T14:09:15.965" v="2104" actId="1076"/>
          <ac:picMkLst>
            <pc:docMk/>
            <pc:sldMk cId="0" sldId="257"/>
            <ac:picMk id="15" creationId="{87761A0A-970D-4B75-97D6-6157B97B276B}"/>
          </ac:picMkLst>
        </pc:picChg>
      </pc:sldChg>
      <pc:sldChg chg="addSp delSp modSp mod modTransition modAnim">
        <pc:chgData name="NGUYEN PHAM ANH THU" userId="baf72463-252b-4d5f-a6ca-5a6327a9888d" providerId="ADAL" clId="{C81F71A6-D9A8-4A53-B7D0-1F9A8D12FD7E}" dt="2021-12-14T09:54:07.151" v="13279"/>
        <pc:sldMkLst>
          <pc:docMk/>
          <pc:sldMk cId="0" sldId="258"/>
        </pc:sldMkLst>
        <pc:spChg chg="add mod">
          <ac:chgData name="NGUYEN PHAM ANH THU" userId="baf72463-252b-4d5f-a6ca-5a6327a9888d" providerId="ADAL" clId="{C81F71A6-D9A8-4A53-B7D0-1F9A8D12FD7E}" dt="2021-12-14T00:03:10.777" v="3363" actId="1076"/>
          <ac:spMkLst>
            <pc:docMk/>
            <pc:sldMk cId="0" sldId="258"/>
            <ac:spMk id="3" creationId="{A533881E-B0A8-48D7-887C-D867C4F4CEFB}"/>
          </ac:spMkLst>
        </pc:spChg>
        <pc:spChg chg="add del mod">
          <ac:chgData name="NGUYEN PHAM ANH THU" userId="baf72463-252b-4d5f-a6ca-5a6327a9888d" providerId="ADAL" clId="{C81F71A6-D9A8-4A53-B7D0-1F9A8D12FD7E}" dt="2021-12-13T04:04:59.983" v="823" actId="478"/>
          <ac:spMkLst>
            <pc:docMk/>
            <pc:sldMk cId="0" sldId="258"/>
            <ac:spMk id="3" creationId="{D1959D31-B3CC-482E-B51B-16909AEB2149}"/>
          </ac:spMkLst>
        </pc:spChg>
        <pc:spChg chg="add del mod">
          <ac:chgData name="NGUYEN PHAM ANH THU" userId="baf72463-252b-4d5f-a6ca-5a6327a9888d" providerId="ADAL" clId="{C81F71A6-D9A8-4A53-B7D0-1F9A8D12FD7E}" dt="2021-12-13T04:04:59.983" v="823" actId="478"/>
          <ac:spMkLst>
            <pc:docMk/>
            <pc:sldMk cId="0" sldId="258"/>
            <ac:spMk id="5" creationId="{FEBC2A77-53C2-4288-92A7-FF4B5568C983}"/>
          </ac:spMkLst>
        </pc:spChg>
        <pc:spChg chg="mod">
          <ac:chgData name="NGUYEN PHAM ANH THU" userId="baf72463-252b-4d5f-a6ca-5a6327a9888d" providerId="ADAL" clId="{C81F71A6-D9A8-4A53-B7D0-1F9A8D12FD7E}" dt="2021-12-13T07:34:00.866" v="1061" actId="207"/>
          <ac:spMkLst>
            <pc:docMk/>
            <pc:sldMk cId="0" sldId="258"/>
            <ac:spMk id="7" creationId="{ED1A21BD-0FFA-4193-8A33-43AEFF0E6574}"/>
          </ac:spMkLst>
        </pc:spChg>
        <pc:spChg chg="add del mod">
          <ac:chgData name="NGUYEN PHAM ANH THU" userId="baf72463-252b-4d5f-a6ca-5a6327a9888d" providerId="ADAL" clId="{C81F71A6-D9A8-4A53-B7D0-1F9A8D12FD7E}" dt="2021-12-13T07:34:34.101" v="1062" actId="478"/>
          <ac:spMkLst>
            <pc:docMk/>
            <pc:sldMk cId="0" sldId="258"/>
            <ac:spMk id="9" creationId="{964142A8-BE66-4FC7-B9F6-903B410C46E2}"/>
          </ac:spMkLst>
        </pc:spChg>
        <pc:spChg chg="add mod">
          <ac:chgData name="NGUYEN PHAM ANH THU" userId="baf72463-252b-4d5f-a6ca-5a6327a9888d" providerId="ADAL" clId="{C81F71A6-D9A8-4A53-B7D0-1F9A8D12FD7E}" dt="2021-12-13T15:46:57.467" v="2942" actId="164"/>
          <ac:spMkLst>
            <pc:docMk/>
            <pc:sldMk cId="0" sldId="258"/>
            <ac:spMk id="28" creationId="{A6DC5FCA-748A-47C1-B280-D5056C0716C5}"/>
          </ac:spMkLst>
        </pc:spChg>
        <pc:spChg chg="add del mod">
          <ac:chgData name="NGUYEN PHAM ANH THU" userId="baf72463-252b-4d5f-a6ca-5a6327a9888d" providerId="ADAL" clId="{C81F71A6-D9A8-4A53-B7D0-1F9A8D12FD7E}" dt="2021-12-13T07:37:31.283" v="1072"/>
          <ac:spMkLst>
            <pc:docMk/>
            <pc:sldMk cId="0" sldId="258"/>
            <ac:spMk id="29" creationId="{D78A8443-414F-49E8-9797-73BD7F57E736}"/>
          </ac:spMkLst>
        </pc:spChg>
        <pc:spChg chg="add mod">
          <ac:chgData name="NGUYEN PHAM ANH THU" userId="baf72463-252b-4d5f-a6ca-5a6327a9888d" providerId="ADAL" clId="{C81F71A6-D9A8-4A53-B7D0-1F9A8D12FD7E}" dt="2021-12-13T15:46:57.467" v="2942" actId="164"/>
          <ac:spMkLst>
            <pc:docMk/>
            <pc:sldMk cId="0" sldId="258"/>
            <ac:spMk id="30" creationId="{9F386AF6-7F25-4BF6-9F7D-19388138F5D8}"/>
          </ac:spMkLst>
        </pc:spChg>
        <pc:spChg chg="mod">
          <ac:chgData name="NGUYEN PHAM ANH THU" userId="baf72463-252b-4d5f-a6ca-5a6327a9888d" providerId="ADAL" clId="{C81F71A6-D9A8-4A53-B7D0-1F9A8D12FD7E}" dt="2021-12-14T00:02:18.126" v="3353"/>
          <ac:spMkLst>
            <pc:docMk/>
            <pc:sldMk cId="0" sldId="258"/>
            <ac:spMk id="33" creationId="{473E6E32-E047-4500-8731-9BDAF42D1BEF}"/>
          </ac:spMkLst>
        </pc:spChg>
        <pc:spChg chg="mod">
          <ac:chgData name="NGUYEN PHAM ANH THU" userId="baf72463-252b-4d5f-a6ca-5a6327a9888d" providerId="ADAL" clId="{C81F71A6-D9A8-4A53-B7D0-1F9A8D12FD7E}" dt="2021-12-14T06:08:23.218" v="7821" actId="13926"/>
          <ac:spMkLst>
            <pc:docMk/>
            <pc:sldMk cId="0" sldId="258"/>
            <ac:spMk id="34" creationId="{841FA176-A81E-4099-8FB1-AC4466B2156B}"/>
          </ac:spMkLst>
        </pc:spChg>
        <pc:spChg chg="del">
          <ac:chgData name="NGUYEN PHAM ANH THU" userId="baf72463-252b-4d5f-a6ca-5a6327a9888d" providerId="ADAL" clId="{C81F71A6-D9A8-4A53-B7D0-1F9A8D12FD7E}" dt="2021-12-13T04:04:58.358" v="822" actId="478"/>
          <ac:spMkLst>
            <pc:docMk/>
            <pc:sldMk cId="0" sldId="258"/>
            <ac:spMk id="1544" creationId="{00000000-0000-0000-0000-000000000000}"/>
          </ac:spMkLst>
        </pc:spChg>
        <pc:spChg chg="del">
          <ac:chgData name="NGUYEN PHAM ANH THU" userId="baf72463-252b-4d5f-a6ca-5a6327a9888d" providerId="ADAL" clId="{C81F71A6-D9A8-4A53-B7D0-1F9A8D12FD7E}" dt="2021-12-13T04:04:58.358" v="822" actId="478"/>
          <ac:spMkLst>
            <pc:docMk/>
            <pc:sldMk cId="0" sldId="258"/>
            <ac:spMk id="1545" creationId="{00000000-0000-0000-0000-000000000000}"/>
          </ac:spMkLst>
        </pc:spChg>
        <pc:grpChg chg="add mod">
          <ac:chgData name="NGUYEN PHAM ANH THU" userId="baf72463-252b-4d5f-a6ca-5a6327a9888d" providerId="ADAL" clId="{C81F71A6-D9A8-4A53-B7D0-1F9A8D12FD7E}" dt="2021-12-13T15:46:57.467" v="2942" actId="164"/>
          <ac:grpSpMkLst>
            <pc:docMk/>
            <pc:sldMk cId="0" sldId="258"/>
            <ac:grpSpMk id="2" creationId="{ED5D69C4-F9AB-40E5-910A-6AC0E7D0D8FF}"/>
          </ac:grpSpMkLst>
        </pc:grpChg>
        <pc:grpChg chg="add mod">
          <ac:chgData name="NGUYEN PHAM ANH THU" userId="baf72463-252b-4d5f-a6ca-5a6327a9888d" providerId="ADAL" clId="{C81F71A6-D9A8-4A53-B7D0-1F9A8D12FD7E}" dt="2021-12-14T00:02:05.566" v="3350" actId="1076"/>
          <ac:grpSpMkLst>
            <pc:docMk/>
            <pc:sldMk cId="0" sldId="258"/>
            <ac:grpSpMk id="5" creationId="{668EC087-E5A3-441D-BF6B-093E508FD5CE}"/>
          </ac:grpSpMkLst>
        </pc:grpChg>
        <pc:grpChg chg="add mod">
          <ac:chgData name="NGUYEN PHAM ANH THU" userId="baf72463-252b-4d5f-a6ca-5a6327a9888d" providerId="ADAL" clId="{C81F71A6-D9A8-4A53-B7D0-1F9A8D12FD7E}" dt="2021-12-14T00:02:39.225" v="3356" actId="14100"/>
          <ac:grpSpMkLst>
            <pc:docMk/>
            <pc:sldMk cId="0" sldId="258"/>
            <ac:grpSpMk id="32" creationId="{5F521DA6-3971-4225-94D3-299BCAD1F61A}"/>
          </ac:grpSpMkLst>
        </pc:grpChg>
        <pc:grpChg chg="del">
          <ac:chgData name="NGUYEN PHAM ANH THU" userId="baf72463-252b-4d5f-a6ca-5a6327a9888d" providerId="ADAL" clId="{C81F71A6-D9A8-4A53-B7D0-1F9A8D12FD7E}" dt="2021-12-13T04:04:58.358" v="822" actId="478"/>
          <ac:grpSpMkLst>
            <pc:docMk/>
            <pc:sldMk cId="0" sldId="258"/>
            <ac:grpSpMk id="1546" creationId="{00000000-0000-0000-0000-000000000000}"/>
          </ac:grpSpMkLst>
        </pc:grpChg>
        <pc:grpChg chg="del">
          <ac:chgData name="NGUYEN PHAM ANH THU" userId="baf72463-252b-4d5f-a6ca-5a6327a9888d" providerId="ADAL" clId="{C81F71A6-D9A8-4A53-B7D0-1F9A8D12FD7E}" dt="2021-12-13T04:04:58.358" v="822" actId="478"/>
          <ac:grpSpMkLst>
            <pc:docMk/>
            <pc:sldMk cId="0" sldId="258"/>
            <ac:grpSpMk id="1630" creationId="{00000000-0000-0000-0000-000000000000}"/>
          </ac:grpSpMkLst>
        </pc:grpChg>
        <pc:picChg chg="add del mod">
          <ac:chgData name="NGUYEN PHAM ANH THU" userId="baf72463-252b-4d5f-a6ca-5a6327a9888d" providerId="ADAL" clId="{C81F71A6-D9A8-4A53-B7D0-1F9A8D12FD7E}" dt="2021-12-13T06:08:52.581" v="836"/>
          <ac:picMkLst>
            <pc:docMk/>
            <pc:sldMk cId="0" sldId="258"/>
            <ac:picMk id="2" creationId="{6F46315A-50C5-4BA7-9F3A-4E9A4985DEE2}"/>
          </ac:picMkLst>
        </pc:picChg>
        <pc:picChg chg="add del mod modCrop">
          <ac:chgData name="NGUYEN PHAM ANH THU" userId="baf72463-252b-4d5f-a6ca-5a6327a9888d" providerId="ADAL" clId="{C81F71A6-D9A8-4A53-B7D0-1F9A8D12FD7E}" dt="2021-12-13T06:09:16.841" v="842" actId="478"/>
          <ac:picMkLst>
            <pc:docMk/>
            <pc:sldMk cId="0" sldId="258"/>
            <ac:picMk id="3" creationId="{E4AC97F6-C79B-4967-A734-558D453D5123}"/>
          </ac:picMkLst>
        </pc:picChg>
        <pc:picChg chg="add mod modCrop">
          <ac:chgData name="NGUYEN PHAM ANH THU" userId="baf72463-252b-4d5f-a6ca-5a6327a9888d" providerId="ADAL" clId="{C81F71A6-D9A8-4A53-B7D0-1F9A8D12FD7E}" dt="2021-12-14T00:00:27.164" v="3339" actId="1076"/>
          <ac:picMkLst>
            <pc:docMk/>
            <pc:sldMk cId="0" sldId="258"/>
            <ac:picMk id="4" creationId="{BE9CB1FE-4BBB-4B47-B2D8-ABE2473BC763}"/>
          </ac:picMkLst>
        </pc:picChg>
        <pc:picChg chg="mod modCrop">
          <ac:chgData name="NGUYEN PHAM ANH THU" userId="baf72463-252b-4d5f-a6ca-5a6327a9888d" providerId="ADAL" clId="{C81F71A6-D9A8-4A53-B7D0-1F9A8D12FD7E}" dt="2021-12-14T00:01:37.124" v="3348" actId="732"/>
          <ac:picMkLst>
            <pc:docMk/>
            <pc:sldMk cId="0" sldId="258"/>
            <ac:picMk id="6" creationId="{47D66548-9B4E-4DAF-B1CC-C06C6A254998}"/>
          </ac:picMkLst>
        </pc:picChg>
        <pc:picChg chg="add del mod">
          <ac:chgData name="NGUYEN PHAM ANH THU" userId="baf72463-252b-4d5f-a6ca-5a6327a9888d" providerId="ADAL" clId="{C81F71A6-D9A8-4A53-B7D0-1F9A8D12FD7E}" dt="2021-12-13T06:17:38.160" v="901" actId="478"/>
          <ac:picMkLst>
            <pc:docMk/>
            <pc:sldMk cId="0" sldId="258"/>
            <ac:picMk id="8" creationId="{84F757FC-EAD8-465F-B332-2AC50B12AB03}"/>
          </ac:picMkLst>
        </pc:picChg>
        <pc:picChg chg="add del mod">
          <ac:chgData name="NGUYEN PHAM ANH THU" userId="baf72463-252b-4d5f-a6ca-5a6327a9888d" providerId="ADAL" clId="{C81F71A6-D9A8-4A53-B7D0-1F9A8D12FD7E}" dt="2021-12-13T06:59:04.665" v="914" actId="478"/>
          <ac:picMkLst>
            <pc:docMk/>
            <pc:sldMk cId="0" sldId="258"/>
            <ac:picMk id="10" creationId="{6DE0F40A-EE9E-45BD-90EC-A72EBB772D86}"/>
          </ac:picMkLst>
        </pc:picChg>
        <pc:picChg chg="add mod">
          <ac:chgData name="NGUYEN PHAM ANH THU" userId="baf72463-252b-4d5f-a6ca-5a6327a9888d" providerId="ADAL" clId="{C81F71A6-D9A8-4A53-B7D0-1F9A8D12FD7E}" dt="2021-12-13T07:32:56.645" v="1013" actId="1076"/>
          <ac:picMkLst>
            <pc:docMk/>
            <pc:sldMk cId="0" sldId="258"/>
            <ac:picMk id="11" creationId="{40AD64E6-AED3-45A3-8A8D-B1F9177C0E9E}"/>
          </ac:picMkLst>
        </pc:picChg>
        <pc:picChg chg="add mod ord">
          <ac:chgData name="NGUYEN PHAM ANH THU" userId="baf72463-252b-4d5f-a6ca-5a6327a9888d" providerId="ADAL" clId="{C81F71A6-D9A8-4A53-B7D0-1F9A8D12FD7E}" dt="2021-12-13T07:32:56.645" v="1013" actId="1076"/>
          <ac:picMkLst>
            <pc:docMk/>
            <pc:sldMk cId="0" sldId="258"/>
            <ac:picMk id="13" creationId="{10F7EAC4-EA3A-4746-972C-4A2AA32FDC9A}"/>
          </ac:picMkLst>
        </pc:picChg>
        <pc:picChg chg="add mod">
          <ac:chgData name="NGUYEN PHAM ANH THU" userId="baf72463-252b-4d5f-a6ca-5a6327a9888d" providerId="ADAL" clId="{C81F71A6-D9A8-4A53-B7D0-1F9A8D12FD7E}" dt="2021-12-13T07:32:56.645" v="1013" actId="1076"/>
          <ac:picMkLst>
            <pc:docMk/>
            <pc:sldMk cId="0" sldId="258"/>
            <ac:picMk id="14" creationId="{C63ABA95-A029-45E7-B59B-7DBB9FC233EE}"/>
          </ac:picMkLst>
        </pc:picChg>
        <pc:picChg chg="add mod">
          <ac:chgData name="NGUYEN PHAM ANH THU" userId="baf72463-252b-4d5f-a6ca-5a6327a9888d" providerId="ADAL" clId="{C81F71A6-D9A8-4A53-B7D0-1F9A8D12FD7E}" dt="2021-12-13T07:32:56.645" v="1013" actId="1076"/>
          <ac:picMkLst>
            <pc:docMk/>
            <pc:sldMk cId="0" sldId="258"/>
            <ac:picMk id="15" creationId="{3775486C-F341-41BD-85D4-2D869B2A9564}"/>
          </ac:picMkLst>
        </pc:picChg>
        <pc:picChg chg="add mod">
          <ac:chgData name="NGUYEN PHAM ANH THU" userId="baf72463-252b-4d5f-a6ca-5a6327a9888d" providerId="ADAL" clId="{C81F71A6-D9A8-4A53-B7D0-1F9A8D12FD7E}" dt="2021-12-13T07:32:56.645" v="1013" actId="1076"/>
          <ac:picMkLst>
            <pc:docMk/>
            <pc:sldMk cId="0" sldId="258"/>
            <ac:picMk id="16" creationId="{D00D4E69-3066-4A8D-A626-8A3FF4C3218D}"/>
          </ac:picMkLst>
        </pc:picChg>
        <pc:picChg chg="add mod">
          <ac:chgData name="NGUYEN PHAM ANH THU" userId="baf72463-252b-4d5f-a6ca-5a6327a9888d" providerId="ADAL" clId="{C81F71A6-D9A8-4A53-B7D0-1F9A8D12FD7E}" dt="2021-12-13T07:32:56.645" v="1013" actId="1076"/>
          <ac:picMkLst>
            <pc:docMk/>
            <pc:sldMk cId="0" sldId="258"/>
            <ac:picMk id="17" creationId="{329D2116-9036-4FAB-9456-5C0512DF67FE}"/>
          </ac:picMkLst>
        </pc:picChg>
        <pc:picChg chg="add mod">
          <ac:chgData name="NGUYEN PHAM ANH THU" userId="baf72463-252b-4d5f-a6ca-5a6327a9888d" providerId="ADAL" clId="{C81F71A6-D9A8-4A53-B7D0-1F9A8D12FD7E}" dt="2021-12-13T09:59:32.146" v="1372" actId="1076"/>
          <ac:picMkLst>
            <pc:docMk/>
            <pc:sldMk cId="0" sldId="258"/>
            <ac:picMk id="18" creationId="{75046C47-1F4B-41E0-AD6E-6016BBDE2817}"/>
          </ac:picMkLst>
        </pc:picChg>
        <pc:picChg chg="add mod ord">
          <ac:chgData name="NGUYEN PHAM ANH THU" userId="baf72463-252b-4d5f-a6ca-5a6327a9888d" providerId="ADAL" clId="{C81F71A6-D9A8-4A53-B7D0-1F9A8D12FD7E}" dt="2021-12-13T07:32:56.645" v="1013" actId="1076"/>
          <ac:picMkLst>
            <pc:docMk/>
            <pc:sldMk cId="0" sldId="258"/>
            <ac:picMk id="19" creationId="{86CD5664-F056-47AA-B067-74F09560D58B}"/>
          </ac:picMkLst>
        </pc:picChg>
        <pc:picChg chg="add mod ord">
          <ac:chgData name="NGUYEN PHAM ANH THU" userId="baf72463-252b-4d5f-a6ca-5a6327a9888d" providerId="ADAL" clId="{C81F71A6-D9A8-4A53-B7D0-1F9A8D12FD7E}" dt="2021-12-13T07:32:56.645" v="1013" actId="1076"/>
          <ac:picMkLst>
            <pc:docMk/>
            <pc:sldMk cId="0" sldId="258"/>
            <ac:picMk id="20" creationId="{B8A56C84-9B4C-42AC-B300-D6E28D22102E}"/>
          </ac:picMkLst>
        </pc:picChg>
        <pc:picChg chg="add mod ord">
          <ac:chgData name="NGUYEN PHAM ANH THU" userId="baf72463-252b-4d5f-a6ca-5a6327a9888d" providerId="ADAL" clId="{C81F71A6-D9A8-4A53-B7D0-1F9A8D12FD7E}" dt="2021-12-13T07:32:56.645" v="1013" actId="1076"/>
          <ac:picMkLst>
            <pc:docMk/>
            <pc:sldMk cId="0" sldId="258"/>
            <ac:picMk id="21" creationId="{3F1C8447-E574-4DF4-ABB3-8B9B6EBE0505}"/>
          </ac:picMkLst>
        </pc:picChg>
        <pc:picChg chg="add mod ord">
          <ac:chgData name="NGUYEN PHAM ANH THU" userId="baf72463-252b-4d5f-a6ca-5a6327a9888d" providerId="ADAL" clId="{C81F71A6-D9A8-4A53-B7D0-1F9A8D12FD7E}" dt="2021-12-13T07:32:56.645" v="1013" actId="1076"/>
          <ac:picMkLst>
            <pc:docMk/>
            <pc:sldMk cId="0" sldId="258"/>
            <ac:picMk id="22" creationId="{54E85427-0029-49CD-8D99-F607BF7AE932}"/>
          </ac:picMkLst>
        </pc:picChg>
        <pc:picChg chg="add mod ord">
          <ac:chgData name="NGUYEN PHAM ANH THU" userId="baf72463-252b-4d5f-a6ca-5a6327a9888d" providerId="ADAL" clId="{C81F71A6-D9A8-4A53-B7D0-1F9A8D12FD7E}" dt="2021-12-13T07:32:56.645" v="1013" actId="1076"/>
          <ac:picMkLst>
            <pc:docMk/>
            <pc:sldMk cId="0" sldId="258"/>
            <ac:picMk id="23" creationId="{F062D8C7-01F9-4C7B-910C-A4AA5A958905}"/>
          </ac:picMkLst>
        </pc:picChg>
        <pc:picChg chg="add mod ord">
          <ac:chgData name="NGUYEN PHAM ANH THU" userId="baf72463-252b-4d5f-a6ca-5a6327a9888d" providerId="ADAL" clId="{C81F71A6-D9A8-4A53-B7D0-1F9A8D12FD7E}" dt="2021-12-13T07:32:56.645" v="1013" actId="1076"/>
          <ac:picMkLst>
            <pc:docMk/>
            <pc:sldMk cId="0" sldId="258"/>
            <ac:picMk id="24" creationId="{0489524F-D45A-439A-86A9-E0670F9CB04F}"/>
          </ac:picMkLst>
        </pc:picChg>
        <pc:picChg chg="add mod ord">
          <ac:chgData name="NGUYEN PHAM ANH THU" userId="baf72463-252b-4d5f-a6ca-5a6327a9888d" providerId="ADAL" clId="{C81F71A6-D9A8-4A53-B7D0-1F9A8D12FD7E}" dt="2021-12-13T07:32:56.645" v="1013" actId="1076"/>
          <ac:picMkLst>
            <pc:docMk/>
            <pc:sldMk cId="0" sldId="258"/>
            <ac:picMk id="25" creationId="{BBCC1361-7460-4D44-B819-0D04C3037DBD}"/>
          </ac:picMkLst>
        </pc:picChg>
        <pc:picChg chg="add mod ord">
          <ac:chgData name="NGUYEN PHAM ANH THU" userId="baf72463-252b-4d5f-a6ca-5a6327a9888d" providerId="ADAL" clId="{C81F71A6-D9A8-4A53-B7D0-1F9A8D12FD7E}" dt="2021-12-13T07:32:56.645" v="1013" actId="1076"/>
          <ac:picMkLst>
            <pc:docMk/>
            <pc:sldMk cId="0" sldId="258"/>
            <ac:picMk id="26" creationId="{29839E87-17C1-4907-8F96-94C8FE67CCB3}"/>
          </ac:picMkLst>
        </pc:picChg>
        <pc:picChg chg="add mod ord">
          <ac:chgData name="NGUYEN PHAM ANH THU" userId="baf72463-252b-4d5f-a6ca-5a6327a9888d" providerId="ADAL" clId="{C81F71A6-D9A8-4A53-B7D0-1F9A8D12FD7E}" dt="2021-12-13T07:32:56.645" v="1013" actId="1076"/>
          <ac:picMkLst>
            <pc:docMk/>
            <pc:sldMk cId="0" sldId="258"/>
            <ac:picMk id="27" creationId="{FE9CFA14-CE81-4E6E-89F5-0666C34B5257}"/>
          </ac:picMkLst>
        </pc:picChg>
        <pc:picChg chg="add mod modCrop">
          <ac:chgData name="NGUYEN PHAM ANH THU" userId="baf72463-252b-4d5f-a6ca-5a6327a9888d" providerId="ADAL" clId="{C81F71A6-D9A8-4A53-B7D0-1F9A8D12FD7E}" dt="2021-12-14T00:02:05.566" v="3350" actId="1076"/>
          <ac:picMkLst>
            <pc:docMk/>
            <pc:sldMk cId="0" sldId="258"/>
            <ac:picMk id="29" creationId="{3A05BFBD-7356-4B19-9D8A-C867C8535863}"/>
          </ac:picMkLst>
        </pc:picChg>
        <pc:picChg chg="add del mod">
          <ac:chgData name="NGUYEN PHAM ANH THU" userId="baf72463-252b-4d5f-a6ca-5a6327a9888d" providerId="ADAL" clId="{C81F71A6-D9A8-4A53-B7D0-1F9A8D12FD7E}" dt="2021-12-14T00:02:13.276" v="3352" actId="478"/>
          <ac:picMkLst>
            <pc:docMk/>
            <pc:sldMk cId="0" sldId="258"/>
            <ac:picMk id="31" creationId="{0D163FFD-89D4-4FDF-A9BC-9D075092AA00}"/>
          </ac:picMkLst>
        </pc:picChg>
        <pc:picChg chg="add del mod">
          <ac:chgData name="NGUYEN PHAM ANH THU" userId="baf72463-252b-4d5f-a6ca-5a6327a9888d" providerId="ADAL" clId="{C81F71A6-D9A8-4A53-B7D0-1F9A8D12FD7E}" dt="2021-12-13T04:05:19.186" v="829" actId="478"/>
          <ac:picMkLst>
            <pc:docMk/>
            <pc:sldMk cId="0" sldId="258"/>
            <ac:picMk id="228" creationId="{C57B7683-240A-4EAA-BD42-DC37C62B80C0}"/>
          </ac:picMkLst>
        </pc:picChg>
        <pc:picChg chg="add del mod">
          <ac:chgData name="NGUYEN PHAM ANH THU" userId="baf72463-252b-4d5f-a6ca-5a6327a9888d" providerId="ADAL" clId="{C81F71A6-D9A8-4A53-B7D0-1F9A8D12FD7E}" dt="2021-12-13T04:05:38.123" v="834" actId="478"/>
          <ac:picMkLst>
            <pc:docMk/>
            <pc:sldMk cId="0" sldId="258"/>
            <ac:picMk id="229" creationId="{5D8F952F-4017-48BA-B0F1-60A37920ED86}"/>
          </ac:picMkLst>
        </pc:picChg>
      </pc:sldChg>
      <pc:sldChg chg="del">
        <pc:chgData name="NGUYEN PHAM ANH THU" userId="baf72463-252b-4d5f-a6ca-5a6327a9888d" providerId="ADAL" clId="{C81F71A6-D9A8-4A53-B7D0-1F9A8D12FD7E}" dt="2021-12-13T11:05:34.361" v="1960" actId="47"/>
        <pc:sldMkLst>
          <pc:docMk/>
          <pc:sldMk cId="0" sldId="260"/>
        </pc:sldMkLst>
      </pc:sldChg>
      <pc:sldChg chg="addSp modSp mod modTransition modAnim">
        <pc:chgData name="NGUYEN PHAM ANH THU" userId="baf72463-252b-4d5f-a6ca-5a6327a9888d" providerId="ADAL" clId="{C81F71A6-D9A8-4A53-B7D0-1F9A8D12FD7E}" dt="2021-12-14T09:58:47.581" v="13293"/>
        <pc:sldMkLst>
          <pc:docMk/>
          <pc:sldMk cId="0" sldId="261"/>
        </pc:sldMkLst>
        <pc:picChg chg="mod">
          <ac:chgData name="NGUYEN PHAM ANH THU" userId="baf72463-252b-4d5f-a6ca-5a6327a9888d" providerId="ADAL" clId="{C81F71A6-D9A8-4A53-B7D0-1F9A8D12FD7E}" dt="2021-12-13T02:29:52.701" v="123" actId="1076"/>
          <ac:picMkLst>
            <pc:docMk/>
            <pc:sldMk cId="0" sldId="261"/>
            <ac:picMk id="24" creationId="{8A987154-1853-4789-AB05-5FC61F7841AE}"/>
          </ac:picMkLst>
        </pc:picChg>
        <pc:picChg chg="mod">
          <ac:chgData name="NGUYEN PHAM ANH THU" userId="baf72463-252b-4d5f-a6ca-5a6327a9888d" providerId="ADAL" clId="{C81F71A6-D9A8-4A53-B7D0-1F9A8D12FD7E}" dt="2021-12-13T02:29:52.701" v="123" actId="1076"/>
          <ac:picMkLst>
            <pc:docMk/>
            <pc:sldMk cId="0" sldId="261"/>
            <ac:picMk id="25" creationId="{8E4A3B27-C78B-49F4-8A02-07D05269CA52}"/>
          </ac:picMkLst>
        </pc:picChg>
        <pc:picChg chg="mod">
          <ac:chgData name="NGUYEN PHAM ANH THU" userId="baf72463-252b-4d5f-a6ca-5a6327a9888d" providerId="ADAL" clId="{C81F71A6-D9A8-4A53-B7D0-1F9A8D12FD7E}" dt="2021-12-13T02:29:52.701" v="123" actId="1076"/>
          <ac:picMkLst>
            <pc:docMk/>
            <pc:sldMk cId="0" sldId="261"/>
            <ac:picMk id="26" creationId="{15A3EACA-9024-43DE-BFFC-9BBE4B9E2BB8}"/>
          </ac:picMkLst>
        </pc:picChg>
        <pc:picChg chg="mod">
          <ac:chgData name="NGUYEN PHAM ANH THU" userId="baf72463-252b-4d5f-a6ca-5a6327a9888d" providerId="ADAL" clId="{C81F71A6-D9A8-4A53-B7D0-1F9A8D12FD7E}" dt="2021-12-13T02:29:52.701" v="123" actId="1076"/>
          <ac:picMkLst>
            <pc:docMk/>
            <pc:sldMk cId="0" sldId="261"/>
            <ac:picMk id="27" creationId="{AA8955E1-CCB5-445D-86D8-B3BD523ED3C7}"/>
          </ac:picMkLst>
        </pc:picChg>
        <pc:picChg chg="mod">
          <ac:chgData name="NGUYEN PHAM ANH THU" userId="baf72463-252b-4d5f-a6ca-5a6327a9888d" providerId="ADAL" clId="{C81F71A6-D9A8-4A53-B7D0-1F9A8D12FD7E}" dt="2021-12-13T02:29:52.701" v="123" actId="1076"/>
          <ac:picMkLst>
            <pc:docMk/>
            <pc:sldMk cId="0" sldId="261"/>
            <ac:picMk id="29" creationId="{1305E156-CEB0-473B-BFF3-96C6236ED967}"/>
          </ac:picMkLst>
        </pc:picChg>
        <pc:picChg chg="mod">
          <ac:chgData name="NGUYEN PHAM ANH THU" userId="baf72463-252b-4d5f-a6ca-5a6327a9888d" providerId="ADAL" clId="{C81F71A6-D9A8-4A53-B7D0-1F9A8D12FD7E}" dt="2021-12-13T02:29:52.701" v="123" actId="1076"/>
          <ac:picMkLst>
            <pc:docMk/>
            <pc:sldMk cId="0" sldId="261"/>
            <ac:picMk id="30" creationId="{97EE8749-9884-45BC-8359-3B6E613D6BEE}"/>
          </ac:picMkLst>
        </pc:picChg>
        <pc:picChg chg="mod">
          <ac:chgData name="NGUYEN PHAM ANH THU" userId="baf72463-252b-4d5f-a6ca-5a6327a9888d" providerId="ADAL" clId="{C81F71A6-D9A8-4A53-B7D0-1F9A8D12FD7E}" dt="2021-12-13T02:29:52.701" v="123" actId="1076"/>
          <ac:picMkLst>
            <pc:docMk/>
            <pc:sldMk cId="0" sldId="261"/>
            <ac:picMk id="31" creationId="{4D05B65D-5673-4610-BE38-FFDD483A99C7}"/>
          </ac:picMkLst>
        </pc:picChg>
        <pc:picChg chg="add mod">
          <ac:chgData name="NGUYEN PHAM ANH THU" userId="baf72463-252b-4d5f-a6ca-5a6327a9888d" providerId="ADAL" clId="{C81F71A6-D9A8-4A53-B7D0-1F9A8D12FD7E}" dt="2021-12-13T02:29:09.477" v="116" actId="1076"/>
          <ac:picMkLst>
            <pc:docMk/>
            <pc:sldMk cId="0" sldId="261"/>
            <ac:picMk id="36" creationId="{AF8FB4FC-AE1B-450B-A16C-755C558B09F6}"/>
          </ac:picMkLst>
        </pc:picChg>
        <pc:picChg chg="add mod">
          <ac:chgData name="NGUYEN PHAM ANH THU" userId="baf72463-252b-4d5f-a6ca-5a6327a9888d" providerId="ADAL" clId="{C81F71A6-D9A8-4A53-B7D0-1F9A8D12FD7E}" dt="2021-12-13T02:29:43.375" v="122" actId="1076"/>
          <ac:picMkLst>
            <pc:docMk/>
            <pc:sldMk cId="0" sldId="261"/>
            <ac:picMk id="37" creationId="{1F58D3E1-5023-47B3-86B8-5815C05C95AD}"/>
          </ac:picMkLst>
        </pc:picChg>
        <pc:picChg chg="mod">
          <ac:chgData name="NGUYEN PHAM ANH THU" userId="baf72463-252b-4d5f-a6ca-5a6327a9888d" providerId="ADAL" clId="{C81F71A6-D9A8-4A53-B7D0-1F9A8D12FD7E}" dt="2021-12-13T02:29:31.190" v="121" actId="1076"/>
          <ac:picMkLst>
            <pc:docMk/>
            <pc:sldMk cId="0" sldId="261"/>
            <ac:picMk id="38" creationId="{71DE553E-819B-40D8-AB2C-61E0D6ADD447}"/>
          </ac:picMkLst>
        </pc:picChg>
        <pc:picChg chg="mod">
          <ac:chgData name="NGUYEN PHAM ANH THU" userId="baf72463-252b-4d5f-a6ca-5a6327a9888d" providerId="ADAL" clId="{C81F71A6-D9A8-4A53-B7D0-1F9A8D12FD7E}" dt="2021-12-13T02:29:31.190" v="121" actId="1076"/>
          <ac:picMkLst>
            <pc:docMk/>
            <pc:sldMk cId="0" sldId="261"/>
            <ac:picMk id="39" creationId="{0CE58961-E463-4BAC-8613-2CE00292F2C6}"/>
          </ac:picMkLst>
        </pc:picChg>
        <pc:picChg chg="mod">
          <ac:chgData name="NGUYEN PHAM ANH THU" userId="baf72463-252b-4d5f-a6ca-5a6327a9888d" providerId="ADAL" clId="{C81F71A6-D9A8-4A53-B7D0-1F9A8D12FD7E}" dt="2021-12-13T02:29:31.190" v="121" actId="1076"/>
          <ac:picMkLst>
            <pc:docMk/>
            <pc:sldMk cId="0" sldId="261"/>
            <ac:picMk id="40" creationId="{765E3E9D-D046-424A-B9CC-06902E05CDE1}"/>
          </ac:picMkLst>
        </pc:picChg>
        <pc:picChg chg="mod">
          <ac:chgData name="NGUYEN PHAM ANH THU" userId="baf72463-252b-4d5f-a6ca-5a6327a9888d" providerId="ADAL" clId="{C81F71A6-D9A8-4A53-B7D0-1F9A8D12FD7E}" dt="2021-12-13T02:29:31.190" v="121" actId="1076"/>
          <ac:picMkLst>
            <pc:docMk/>
            <pc:sldMk cId="0" sldId="261"/>
            <ac:picMk id="41" creationId="{64C4571B-405F-4A13-AE0E-A474B3B16618}"/>
          </ac:picMkLst>
        </pc:picChg>
        <pc:picChg chg="mod">
          <ac:chgData name="NGUYEN PHAM ANH THU" userId="baf72463-252b-4d5f-a6ca-5a6327a9888d" providerId="ADAL" clId="{C81F71A6-D9A8-4A53-B7D0-1F9A8D12FD7E}" dt="2021-12-13T02:29:31.190" v="121" actId="1076"/>
          <ac:picMkLst>
            <pc:docMk/>
            <pc:sldMk cId="0" sldId="261"/>
            <ac:picMk id="43" creationId="{7A13060B-76B6-4E15-BB38-5F5CCA47A9D1}"/>
          </ac:picMkLst>
        </pc:picChg>
        <pc:picChg chg="mod">
          <ac:chgData name="NGUYEN PHAM ANH THU" userId="baf72463-252b-4d5f-a6ca-5a6327a9888d" providerId="ADAL" clId="{C81F71A6-D9A8-4A53-B7D0-1F9A8D12FD7E}" dt="2021-12-13T02:29:31.190" v="121" actId="1076"/>
          <ac:picMkLst>
            <pc:docMk/>
            <pc:sldMk cId="0" sldId="261"/>
            <ac:picMk id="44" creationId="{9CAC1B57-5BD5-4F29-A024-EC99FF1B93EA}"/>
          </ac:picMkLst>
        </pc:picChg>
        <pc:picChg chg="mod">
          <ac:chgData name="NGUYEN PHAM ANH THU" userId="baf72463-252b-4d5f-a6ca-5a6327a9888d" providerId="ADAL" clId="{C81F71A6-D9A8-4A53-B7D0-1F9A8D12FD7E}" dt="2021-12-13T02:29:31.190" v="121" actId="1076"/>
          <ac:picMkLst>
            <pc:docMk/>
            <pc:sldMk cId="0" sldId="261"/>
            <ac:picMk id="45" creationId="{FC0A09D8-C9D7-4467-B827-8C3643CC643C}"/>
          </ac:picMkLst>
        </pc:picChg>
      </pc:sldChg>
      <pc:sldChg chg="addSp delSp modSp mod modTransition modAnim">
        <pc:chgData name="NGUYEN PHAM ANH THU" userId="baf72463-252b-4d5f-a6ca-5a6327a9888d" providerId="ADAL" clId="{C81F71A6-D9A8-4A53-B7D0-1F9A8D12FD7E}" dt="2021-12-14T09:54:07.151" v="13279"/>
        <pc:sldMkLst>
          <pc:docMk/>
          <pc:sldMk cId="0" sldId="262"/>
        </pc:sldMkLst>
        <pc:spChg chg="add del mod">
          <ac:chgData name="NGUYEN PHAM ANH THU" userId="baf72463-252b-4d5f-a6ca-5a6327a9888d" providerId="ADAL" clId="{C81F71A6-D9A8-4A53-B7D0-1F9A8D12FD7E}" dt="2021-12-14T07:39:25.964" v="10316" actId="478"/>
          <ac:spMkLst>
            <pc:docMk/>
            <pc:sldMk cId="0" sldId="262"/>
            <ac:spMk id="3" creationId="{C24226EA-CEEF-4AC8-83D4-4A83D8752602}"/>
          </ac:spMkLst>
        </pc:spChg>
        <pc:spChg chg="add del mod">
          <ac:chgData name="NGUYEN PHAM ANH THU" userId="baf72463-252b-4d5f-a6ca-5a6327a9888d" providerId="ADAL" clId="{C81F71A6-D9A8-4A53-B7D0-1F9A8D12FD7E}" dt="2021-12-14T07:39:25.964" v="10316" actId="478"/>
          <ac:spMkLst>
            <pc:docMk/>
            <pc:sldMk cId="0" sldId="262"/>
            <ac:spMk id="5" creationId="{4F3F55C5-A19D-4000-BEB4-54214A5588C5}"/>
          </ac:spMkLst>
        </pc:spChg>
        <pc:spChg chg="mod">
          <ac:chgData name="NGUYEN PHAM ANH THU" userId="baf72463-252b-4d5f-a6ca-5a6327a9888d" providerId="ADAL" clId="{C81F71A6-D9A8-4A53-B7D0-1F9A8D12FD7E}" dt="2021-12-14T07:42:57.370" v="10361" actId="20577"/>
          <ac:spMkLst>
            <pc:docMk/>
            <pc:sldMk cId="0" sldId="262"/>
            <ac:spMk id="85" creationId="{D84A1AEC-41C0-44D6-AEE7-76A9D387421B}"/>
          </ac:spMkLst>
        </pc:spChg>
        <pc:spChg chg="del">
          <ac:chgData name="NGUYEN PHAM ANH THU" userId="baf72463-252b-4d5f-a6ca-5a6327a9888d" providerId="ADAL" clId="{C81F71A6-D9A8-4A53-B7D0-1F9A8D12FD7E}" dt="2021-12-14T07:39:23.032" v="10315" actId="478"/>
          <ac:spMkLst>
            <pc:docMk/>
            <pc:sldMk cId="0" sldId="262"/>
            <ac:spMk id="1885" creationId="{00000000-0000-0000-0000-000000000000}"/>
          </ac:spMkLst>
        </pc:spChg>
        <pc:spChg chg="del">
          <ac:chgData name="NGUYEN PHAM ANH THU" userId="baf72463-252b-4d5f-a6ca-5a6327a9888d" providerId="ADAL" clId="{C81F71A6-D9A8-4A53-B7D0-1F9A8D12FD7E}" dt="2021-12-14T07:39:23.032" v="10315" actId="478"/>
          <ac:spMkLst>
            <pc:docMk/>
            <pc:sldMk cId="0" sldId="262"/>
            <ac:spMk id="1886" creationId="{00000000-0000-0000-0000-000000000000}"/>
          </ac:spMkLst>
        </pc:spChg>
        <pc:grpChg chg="add mod">
          <ac:chgData name="NGUYEN PHAM ANH THU" userId="baf72463-252b-4d5f-a6ca-5a6327a9888d" providerId="ADAL" clId="{C81F71A6-D9A8-4A53-B7D0-1F9A8D12FD7E}" dt="2021-12-14T07:43:01.310" v="10362" actId="14100"/>
          <ac:grpSpMkLst>
            <pc:docMk/>
            <pc:sldMk cId="0" sldId="262"/>
            <ac:grpSpMk id="83" creationId="{1471E74E-E73B-48C1-8A6E-5709FBA7FAC8}"/>
          </ac:grpSpMkLst>
        </pc:grpChg>
        <pc:grpChg chg="del">
          <ac:chgData name="NGUYEN PHAM ANH THU" userId="baf72463-252b-4d5f-a6ca-5a6327a9888d" providerId="ADAL" clId="{C81F71A6-D9A8-4A53-B7D0-1F9A8D12FD7E}" dt="2021-12-14T07:39:23.032" v="10315" actId="478"/>
          <ac:grpSpMkLst>
            <pc:docMk/>
            <pc:sldMk cId="0" sldId="262"/>
            <ac:grpSpMk id="1887" creationId="{00000000-0000-0000-0000-000000000000}"/>
          </ac:grpSpMkLst>
        </pc:grpChg>
        <pc:picChg chg="add mod">
          <ac:chgData name="NGUYEN PHAM ANH THU" userId="baf72463-252b-4d5f-a6ca-5a6327a9888d" providerId="ADAL" clId="{C81F71A6-D9A8-4A53-B7D0-1F9A8D12FD7E}" dt="2021-12-14T07:42:17.118" v="10334" actId="14100"/>
          <ac:picMkLst>
            <pc:docMk/>
            <pc:sldMk cId="0" sldId="262"/>
            <ac:picMk id="80" creationId="{3D227070-025F-4AFB-BD3B-AF00C1DB68A9}"/>
          </ac:picMkLst>
        </pc:picChg>
        <pc:picChg chg="add del mod">
          <ac:chgData name="NGUYEN PHAM ANH THU" userId="baf72463-252b-4d5f-a6ca-5a6327a9888d" providerId="ADAL" clId="{C81F71A6-D9A8-4A53-B7D0-1F9A8D12FD7E}" dt="2021-12-14T07:40:22.322" v="10326" actId="478"/>
          <ac:picMkLst>
            <pc:docMk/>
            <pc:sldMk cId="0" sldId="262"/>
            <ac:picMk id="81" creationId="{8FCFBB75-C085-479A-A3D6-8E0968055C2C}"/>
          </ac:picMkLst>
        </pc:picChg>
        <pc:picChg chg="add mod">
          <ac:chgData name="NGUYEN PHAM ANH THU" userId="baf72463-252b-4d5f-a6ca-5a6327a9888d" providerId="ADAL" clId="{C81F71A6-D9A8-4A53-B7D0-1F9A8D12FD7E}" dt="2021-12-14T07:42:34.172" v="10337" actId="1076"/>
          <ac:picMkLst>
            <pc:docMk/>
            <pc:sldMk cId="0" sldId="262"/>
            <ac:picMk id="82" creationId="{C1002B4B-D3C0-47E8-A69B-86AB23E563BB}"/>
          </ac:picMkLst>
        </pc:picChg>
        <pc:picChg chg="mod">
          <ac:chgData name="NGUYEN PHAM ANH THU" userId="baf72463-252b-4d5f-a6ca-5a6327a9888d" providerId="ADAL" clId="{C81F71A6-D9A8-4A53-B7D0-1F9A8D12FD7E}" dt="2021-12-14T07:42:46.200" v="10338"/>
          <ac:picMkLst>
            <pc:docMk/>
            <pc:sldMk cId="0" sldId="262"/>
            <ac:picMk id="84" creationId="{C141D8C7-AEEF-4F6F-B733-CC8A2493AF11}"/>
          </ac:picMkLst>
        </pc:picChg>
        <pc:picChg chg="add mod">
          <ac:chgData name="NGUYEN PHAM ANH THU" userId="baf72463-252b-4d5f-a6ca-5a6327a9888d" providerId="ADAL" clId="{C81F71A6-D9A8-4A53-B7D0-1F9A8D12FD7E}" dt="2021-12-14T07:44:19.670" v="10371" actId="1076"/>
          <ac:picMkLst>
            <pc:docMk/>
            <pc:sldMk cId="0" sldId="262"/>
            <ac:picMk id="86" creationId="{B6BD0006-9B0B-4D0D-A683-17942635E654}"/>
          </ac:picMkLst>
        </pc:picChg>
        <pc:picChg chg="add mod">
          <ac:chgData name="NGUYEN PHAM ANH THU" userId="baf72463-252b-4d5f-a6ca-5a6327a9888d" providerId="ADAL" clId="{C81F71A6-D9A8-4A53-B7D0-1F9A8D12FD7E}" dt="2021-12-14T07:44:04.373" v="10367" actId="1076"/>
          <ac:picMkLst>
            <pc:docMk/>
            <pc:sldMk cId="0" sldId="262"/>
            <ac:picMk id="87" creationId="{FEB566CD-4CDF-48D5-BEC9-41AC300BCFE1}"/>
          </ac:picMkLst>
        </pc:picChg>
      </pc:sldChg>
      <pc:sldChg chg="addSp delSp modSp mod modTransition modAnim modNotesTx">
        <pc:chgData name="NGUYEN PHAM ANH THU" userId="baf72463-252b-4d5f-a6ca-5a6327a9888d" providerId="ADAL" clId="{C81F71A6-D9A8-4A53-B7D0-1F9A8D12FD7E}" dt="2021-12-14T09:54:36.072" v="13282"/>
        <pc:sldMkLst>
          <pc:docMk/>
          <pc:sldMk cId="0" sldId="263"/>
        </pc:sldMkLst>
        <pc:spChg chg="add del mod">
          <ac:chgData name="NGUYEN PHAM ANH THU" userId="baf72463-252b-4d5f-a6ca-5a6327a9888d" providerId="ADAL" clId="{C81F71A6-D9A8-4A53-B7D0-1F9A8D12FD7E}" dt="2021-12-14T08:02:41.308" v="10604" actId="478"/>
          <ac:spMkLst>
            <pc:docMk/>
            <pc:sldMk cId="0" sldId="263"/>
            <ac:spMk id="3" creationId="{BE34C6D4-C6AB-40A1-8570-3D0D9A69B691}"/>
          </ac:spMkLst>
        </pc:spChg>
        <pc:spChg chg="add del mod">
          <ac:chgData name="NGUYEN PHAM ANH THU" userId="baf72463-252b-4d5f-a6ca-5a6327a9888d" providerId="ADAL" clId="{C81F71A6-D9A8-4A53-B7D0-1F9A8D12FD7E}" dt="2021-12-14T08:02:41.308" v="10604" actId="478"/>
          <ac:spMkLst>
            <pc:docMk/>
            <pc:sldMk cId="0" sldId="263"/>
            <ac:spMk id="5" creationId="{350908C8-A591-47A5-AB31-FB53CDCC06D0}"/>
          </ac:spMkLst>
        </pc:spChg>
        <pc:spChg chg="add del mod">
          <ac:chgData name="NGUYEN PHAM ANH THU" userId="baf72463-252b-4d5f-a6ca-5a6327a9888d" providerId="ADAL" clId="{C81F71A6-D9A8-4A53-B7D0-1F9A8D12FD7E}" dt="2021-12-14T08:02:41.308" v="10604" actId="478"/>
          <ac:spMkLst>
            <pc:docMk/>
            <pc:sldMk cId="0" sldId="263"/>
            <ac:spMk id="7" creationId="{A031E5A6-A0C1-4481-83F8-B148FE41721D}"/>
          </ac:spMkLst>
        </pc:spChg>
        <pc:spChg chg="add del mod">
          <ac:chgData name="NGUYEN PHAM ANH THU" userId="baf72463-252b-4d5f-a6ca-5a6327a9888d" providerId="ADAL" clId="{C81F71A6-D9A8-4A53-B7D0-1F9A8D12FD7E}" dt="2021-12-14T08:02:41.308" v="10604" actId="478"/>
          <ac:spMkLst>
            <pc:docMk/>
            <pc:sldMk cId="0" sldId="263"/>
            <ac:spMk id="9" creationId="{A93C9A4F-1ABC-46DD-A35C-980B1AAE27FE}"/>
          </ac:spMkLst>
        </pc:spChg>
        <pc:spChg chg="add del mod">
          <ac:chgData name="NGUYEN PHAM ANH THU" userId="baf72463-252b-4d5f-a6ca-5a6327a9888d" providerId="ADAL" clId="{C81F71A6-D9A8-4A53-B7D0-1F9A8D12FD7E}" dt="2021-12-14T08:02:41.308" v="10604" actId="478"/>
          <ac:spMkLst>
            <pc:docMk/>
            <pc:sldMk cId="0" sldId="263"/>
            <ac:spMk id="11" creationId="{CDD855C5-063D-4E89-BA15-39DCFBF24183}"/>
          </ac:spMkLst>
        </pc:spChg>
        <pc:spChg chg="add del mod">
          <ac:chgData name="NGUYEN PHAM ANH THU" userId="baf72463-252b-4d5f-a6ca-5a6327a9888d" providerId="ADAL" clId="{C81F71A6-D9A8-4A53-B7D0-1F9A8D12FD7E}" dt="2021-12-14T08:12:14.786" v="10640" actId="478"/>
          <ac:spMkLst>
            <pc:docMk/>
            <pc:sldMk cId="0" sldId="263"/>
            <ac:spMk id="12" creationId="{17450F1A-5115-450D-BC78-FFB023923148}"/>
          </ac:spMkLst>
        </pc:spChg>
        <pc:spChg chg="add mod ord">
          <ac:chgData name="NGUYEN PHAM ANH THU" userId="baf72463-252b-4d5f-a6ca-5a6327a9888d" providerId="ADAL" clId="{C81F71A6-D9A8-4A53-B7D0-1F9A8D12FD7E}" dt="2021-12-14T08:18:33.666" v="11136" actId="1076"/>
          <ac:spMkLst>
            <pc:docMk/>
            <pc:sldMk cId="0" sldId="263"/>
            <ac:spMk id="13" creationId="{948DFF40-8477-49BC-A739-E2858DC284C6}"/>
          </ac:spMkLst>
        </pc:spChg>
        <pc:spChg chg="add mod">
          <ac:chgData name="NGUYEN PHAM ANH THU" userId="baf72463-252b-4d5f-a6ca-5a6327a9888d" providerId="ADAL" clId="{C81F71A6-D9A8-4A53-B7D0-1F9A8D12FD7E}" dt="2021-12-14T08:18:31.354" v="11135" actId="14100"/>
          <ac:spMkLst>
            <pc:docMk/>
            <pc:sldMk cId="0" sldId="263"/>
            <ac:spMk id="14" creationId="{EECD8B54-0893-4984-9847-CC306028E42B}"/>
          </ac:spMkLst>
        </pc:spChg>
        <pc:spChg chg="add mod">
          <ac:chgData name="NGUYEN PHAM ANH THU" userId="baf72463-252b-4d5f-a6ca-5a6327a9888d" providerId="ADAL" clId="{C81F71A6-D9A8-4A53-B7D0-1F9A8D12FD7E}" dt="2021-12-14T08:49:45.711" v="11558"/>
          <ac:spMkLst>
            <pc:docMk/>
            <pc:sldMk cId="0" sldId="263"/>
            <ac:spMk id="39" creationId="{BC4467DA-FF39-487A-B7A6-D757C3EB84F9}"/>
          </ac:spMkLst>
        </pc:spChg>
        <pc:spChg chg="del">
          <ac:chgData name="NGUYEN PHAM ANH THU" userId="baf72463-252b-4d5f-a6ca-5a6327a9888d" providerId="ADAL" clId="{C81F71A6-D9A8-4A53-B7D0-1F9A8D12FD7E}" dt="2021-12-14T08:02:39.824" v="10603" actId="478"/>
          <ac:spMkLst>
            <pc:docMk/>
            <pc:sldMk cId="0" sldId="263"/>
            <ac:spMk id="1963" creationId="{00000000-0000-0000-0000-000000000000}"/>
          </ac:spMkLst>
        </pc:spChg>
        <pc:spChg chg="del">
          <ac:chgData name="NGUYEN PHAM ANH THU" userId="baf72463-252b-4d5f-a6ca-5a6327a9888d" providerId="ADAL" clId="{C81F71A6-D9A8-4A53-B7D0-1F9A8D12FD7E}" dt="2021-12-14T08:02:39.824" v="10603" actId="478"/>
          <ac:spMkLst>
            <pc:docMk/>
            <pc:sldMk cId="0" sldId="263"/>
            <ac:spMk id="1964" creationId="{00000000-0000-0000-0000-000000000000}"/>
          </ac:spMkLst>
        </pc:spChg>
        <pc:spChg chg="del">
          <ac:chgData name="NGUYEN PHAM ANH THU" userId="baf72463-252b-4d5f-a6ca-5a6327a9888d" providerId="ADAL" clId="{C81F71A6-D9A8-4A53-B7D0-1F9A8D12FD7E}" dt="2021-12-14T08:02:39.824" v="10603" actId="478"/>
          <ac:spMkLst>
            <pc:docMk/>
            <pc:sldMk cId="0" sldId="263"/>
            <ac:spMk id="1965" creationId="{00000000-0000-0000-0000-000000000000}"/>
          </ac:spMkLst>
        </pc:spChg>
        <pc:spChg chg="del">
          <ac:chgData name="NGUYEN PHAM ANH THU" userId="baf72463-252b-4d5f-a6ca-5a6327a9888d" providerId="ADAL" clId="{C81F71A6-D9A8-4A53-B7D0-1F9A8D12FD7E}" dt="2021-12-14T08:02:39.824" v="10603" actId="478"/>
          <ac:spMkLst>
            <pc:docMk/>
            <pc:sldMk cId="0" sldId="263"/>
            <ac:spMk id="1966" creationId="{00000000-0000-0000-0000-000000000000}"/>
          </ac:spMkLst>
        </pc:spChg>
        <pc:spChg chg="del">
          <ac:chgData name="NGUYEN PHAM ANH THU" userId="baf72463-252b-4d5f-a6ca-5a6327a9888d" providerId="ADAL" clId="{C81F71A6-D9A8-4A53-B7D0-1F9A8D12FD7E}" dt="2021-12-14T08:02:39.824" v="10603" actId="478"/>
          <ac:spMkLst>
            <pc:docMk/>
            <pc:sldMk cId="0" sldId="263"/>
            <ac:spMk id="1967" creationId="{00000000-0000-0000-0000-000000000000}"/>
          </ac:spMkLst>
        </pc:spChg>
        <pc:spChg chg="del">
          <ac:chgData name="NGUYEN PHAM ANH THU" userId="baf72463-252b-4d5f-a6ca-5a6327a9888d" providerId="ADAL" clId="{C81F71A6-D9A8-4A53-B7D0-1F9A8D12FD7E}" dt="2021-12-14T08:02:39.824" v="10603" actId="478"/>
          <ac:spMkLst>
            <pc:docMk/>
            <pc:sldMk cId="0" sldId="263"/>
            <ac:spMk id="1968" creationId="{00000000-0000-0000-0000-000000000000}"/>
          </ac:spMkLst>
        </pc:spChg>
        <pc:spChg chg="del">
          <ac:chgData name="NGUYEN PHAM ANH THU" userId="baf72463-252b-4d5f-a6ca-5a6327a9888d" providerId="ADAL" clId="{C81F71A6-D9A8-4A53-B7D0-1F9A8D12FD7E}" dt="2021-12-14T08:02:39.824" v="10603" actId="478"/>
          <ac:spMkLst>
            <pc:docMk/>
            <pc:sldMk cId="0" sldId="263"/>
            <ac:spMk id="1969" creationId="{00000000-0000-0000-0000-000000000000}"/>
          </ac:spMkLst>
        </pc:spChg>
        <pc:grpChg chg="del">
          <ac:chgData name="NGUYEN PHAM ANH THU" userId="baf72463-252b-4d5f-a6ca-5a6327a9888d" providerId="ADAL" clId="{C81F71A6-D9A8-4A53-B7D0-1F9A8D12FD7E}" dt="2021-12-14T08:02:39.824" v="10603" actId="478"/>
          <ac:grpSpMkLst>
            <pc:docMk/>
            <pc:sldMk cId="0" sldId="263"/>
            <ac:grpSpMk id="1970" creationId="{00000000-0000-0000-0000-000000000000}"/>
          </ac:grpSpMkLst>
        </pc:grpChg>
        <pc:grpChg chg="del">
          <ac:chgData name="NGUYEN PHAM ANH THU" userId="baf72463-252b-4d5f-a6ca-5a6327a9888d" providerId="ADAL" clId="{C81F71A6-D9A8-4A53-B7D0-1F9A8D12FD7E}" dt="2021-12-14T08:02:39.824" v="10603" actId="478"/>
          <ac:grpSpMkLst>
            <pc:docMk/>
            <pc:sldMk cId="0" sldId="263"/>
            <ac:grpSpMk id="1974" creationId="{00000000-0000-0000-0000-000000000000}"/>
          </ac:grpSpMkLst>
        </pc:grpChg>
        <pc:picChg chg="add mod">
          <ac:chgData name="NGUYEN PHAM ANH THU" userId="baf72463-252b-4d5f-a6ca-5a6327a9888d" providerId="ADAL" clId="{C81F71A6-D9A8-4A53-B7D0-1F9A8D12FD7E}" dt="2021-12-14T08:03:25.060" v="10626"/>
          <ac:picMkLst>
            <pc:docMk/>
            <pc:sldMk cId="0" sldId="263"/>
            <ac:picMk id="28" creationId="{9CD2A6C4-C0A1-4B8E-B2A7-E650ED3D2994}"/>
          </ac:picMkLst>
        </pc:picChg>
        <pc:picChg chg="add mod">
          <ac:chgData name="NGUYEN PHAM ANH THU" userId="baf72463-252b-4d5f-a6ca-5a6327a9888d" providerId="ADAL" clId="{C81F71A6-D9A8-4A53-B7D0-1F9A8D12FD7E}" dt="2021-12-14T08:04:02.391" v="10629" actId="1076"/>
          <ac:picMkLst>
            <pc:docMk/>
            <pc:sldMk cId="0" sldId="263"/>
            <ac:picMk id="29" creationId="{F0A16354-83B0-4D8B-8562-A491251355BD}"/>
          </ac:picMkLst>
        </pc:picChg>
        <pc:picChg chg="add mod">
          <ac:chgData name="NGUYEN PHAM ANH THU" userId="baf72463-252b-4d5f-a6ca-5a6327a9888d" providerId="ADAL" clId="{C81F71A6-D9A8-4A53-B7D0-1F9A8D12FD7E}" dt="2021-12-14T08:28:01.342" v="11242" actId="14100"/>
          <ac:picMkLst>
            <pc:docMk/>
            <pc:sldMk cId="0" sldId="263"/>
            <ac:picMk id="30" creationId="{00F97E95-CC3F-4DB6-93BE-91260881A5FF}"/>
          </ac:picMkLst>
        </pc:picChg>
        <pc:picChg chg="add del mod">
          <ac:chgData name="NGUYEN PHAM ANH THU" userId="baf72463-252b-4d5f-a6ca-5a6327a9888d" providerId="ADAL" clId="{C81F71A6-D9A8-4A53-B7D0-1F9A8D12FD7E}" dt="2021-12-14T08:10:20.211" v="10631" actId="478"/>
          <ac:picMkLst>
            <pc:docMk/>
            <pc:sldMk cId="0" sldId="263"/>
            <ac:picMk id="31" creationId="{10687AD7-D1C0-4A6C-A0FB-FC88CE6A2142}"/>
          </ac:picMkLst>
        </pc:picChg>
        <pc:picChg chg="add del mod">
          <ac:chgData name="NGUYEN PHAM ANH THU" userId="baf72463-252b-4d5f-a6ca-5a6327a9888d" providerId="ADAL" clId="{C81F71A6-D9A8-4A53-B7D0-1F9A8D12FD7E}" dt="2021-12-14T08:17:23.283" v="11107" actId="478"/>
          <ac:picMkLst>
            <pc:docMk/>
            <pc:sldMk cId="0" sldId="263"/>
            <ac:picMk id="33" creationId="{A5DF3201-515F-42DC-A9E8-CC383D45268F}"/>
          </ac:picMkLst>
        </pc:picChg>
        <pc:picChg chg="add del mod">
          <ac:chgData name="NGUYEN PHAM ANH THU" userId="baf72463-252b-4d5f-a6ca-5a6327a9888d" providerId="ADAL" clId="{C81F71A6-D9A8-4A53-B7D0-1F9A8D12FD7E}" dt="2021-12-14T08:40:30.101" v="11376"/>
          <ac:picMkLst>
            <pc:docMk/>
            <pc:sldMk cId="0" sldId="263"/>
            <ac:picMk id="36" creationId="{10B53369-06B1-4106-BC76-CA1C6ECAC243}"/>
          </ac:picMkLst>
        </pc:picChg>
        <pc:picChg chg="add mod">
          <ac:chgData name="NGUYEN PHAM ANH THU" userId="baf72463-252b-4d5f-a6ca-5a6327a9888d" providerId="ADAL" clId="{C81F71A6-D9A8-4A53-B7D0-1F9A8D12FD7E}" dt="2021-12-14T08:36:32.374" v="11326"/>
          <ac:picMkLst>
            <pc:docMk/>
            <pc:sldMk cId="0" sldId="263"/>
            <ac:picMk id="37" creationId="{80FB8E69-31AA-4018-BBF6-55C827394BA0}"/>
          </ac:picMkLst>
        </pc:picChg>
        <pc:picChg chg="add mod">
          <ac:chgData name="NGUYEN PHAM ANH THU" userId="baf72463-252b-4d5f-a6ca-5a6327a9888d" providerId="ADAL" clId="{C81F71A6-D9A8-4A53-B7D0-1F9A8D12FD7E}" dt="2021-12-14T08:37:17.211" v="11333"/>
          <ac:picMkLst>
            <pc:docMk/>
            <pc:sldMk cId="0" sldId="263"/>
            <ac:picMk id="38" creationId="{879CB862-C19B-4481-AE2F-C764F0049200}"/>
          </ac:picMkLst>
        </pc:picChg>
      </pc:sldChg>
      <pc:sldChg chg="del">
        <pc:chgData name="NGUYEN PHAM ANH THU" userId="baf72463-252b-4d5f-a6ca-5a6327a9888d" providerId="ADAL" clId="{C81F71A6-D9A8-4A53-B7D0-1F9A8D12FD7E}" dt="2021-12-14T08:49:51.578" v="11559" actId="47"/>
        <pc:sldMkLst>
          <pc:docMk/>
          <pc:sldMk cId="0" sldId="264"/>
        </pc:sldMkLst>
      </pc:sldChg>
      <pc:sldChg chg="addSp delSp modSp mod ord modTransition addAnim delAnim modAnim">
        <pc:chgData name="NGUYEN PHAM ANH THU" userId="baf72463-252b-4d5f-a6ca-5a6327a9888d" providerId="ADAL" clId="{C81F71A6-D9A8-4A53-B7D0-1F9A8D12FD7E}" dt="2021-12-16T12:18:01.639" v="13647" actId="207"/>
        <pc:sldMkLst>
          <pc:docMk/>
          <pc:sldMk cId="0" sldId="265"/>
        </pc:sldMkLst>
        <pc:spChg chg="add mod">
          <ac:chgData name="NGUYEN PHAM ANH THU" userId="baf72463-252b-4d5f-a6ca-5a6327a9888d" providerId="ADAL" clId="{C81F71A6-D9A8-4A53-B7D0-1F9A8D12FD7E}" dt="2021-12-13T23:59:40.076" v="3337" actId="1076"/>
          <ac:spMkLst>
            <pc:docMk/>
            <pc:sldMk cId="0" sldId="265"/>
            <ac:spMk id="2" creationId="{3ADA741C-BB15-4D17-8016-10B79B6AB98A}"/>
          </ac:spMkLst>
        </pc:spChg>
        <pc:spChg chg="add mod">
          <ac:chgData name="NGUYEN PHAM ANH THU" userId="baf72463-252b-4d5f-a6ca-5a6327a9888d" providerId="ADAL" clId="{C81F71A6-D9A8-4A53-B7D0-1F9A8D12FD7E}" dt="2021-12-13T23:59:03.280" v="3331" actId="164"/>
          <ac:spMkLst>
            <pc:docMk/>
            <pc:sldMk cId="0" sldId="265"/>
            <ac:spMk id="3" creationId="{596E72E2-D6FE-49E9-A4FD-42DE63F43892}"/>
          </ac:spMkLst>
        </pc:spChg>
        <pc:spChg chg="add del mod">
          <ac:chgData name="NGUYEN PHAM ANH THU" userId="baf72463-252b-4d5f-a6ca-5a6327a9888d" providerId="ADAL" clId="{C81F71A6-D9A8-4A53-B7D0-1F9A8D12FD7E}" dt="2021-12-13T02:51:06.221" v="166" actId="478"/>
          <ac:spMkLst>
            <pc:docMk/>
            <pc:sldMk cId="0" sldId="265"/>
            <ac:spMk id="3" creationId="{9DBEEF14-D1A3-4EF1-B358-2DE0DD5EB8FC}"/>
          </ac:spMkLst>
        </pc:spChg>
        <pc:spChg chg="add del mod">
          <ac:chgData name="NGUYEN PHAM ANH THU" userId="baf72463-252b-4d5f-a6ca-5a6327a9888d" providerId="ADAL" clId="{C81F71A6-D9A8-4A53-B7D0-1F9A8D12FD7E}" dt="2021-12-13T02:51:06.221" v="166" actId="478"/>
          <ac:spMkLst>
            <pc:docMk/>
            <pc:sldMk cId="0" sldId="265"/>
            <ac:spMk id="5" creationId="{70E0A73F-BA80-46D5-9F30-7DAEBD6F9912}"/>
          </ac:spMkLst>
        </pc:spChg>
        <pc:spChg chg="add del mod">
          <ac:chgData name="NGUYEN PHAM ANH THU" userId="baf72463-252b-4d5f-a6ca-5a6327a9888d" providerId="ADAL" clId="{C81F71A6-D9A8-4A53-B7D0-1F9A8D12FD7E}" dt="2021-12-13T03:33:15.795" v="389" actId="208"/>
          <ac:spMkLst>
            <pc:docMk/>
            <pc:sldMk cId="0" sldId="265"/>
            <ac:spMk id="6" creationId="{76C1FC5D-9A47-423F-BAB6-A1B0367E7CA6}"/>
          </ac:spMkLst>
        </pc:spChg>
        <pc:spChg chg="add del mod">
          <ac:chgData name="NGUYEN PHAM ANH THU" userId="baf72463-252b-4d5f-a6ca-5a6327a9888d" providerId="ADAL" clId="{C81F71A6-D9A8-4A53-B7D0-1F9A8D12FD7E}" dt="2021-12-13T03:38:20.697" v="578" actId="478"/>
          <ac:spMkLst>
            <pc:docMk/>
            <pc:sldMk cId="0" sldId="265"/>
            <ac:spMk id="7" creationId="{A3A014A7-01CC-4946-83C7-620F13000FBF}"/>
          </ac:spMkLst>
        </pc:spChg>
        <pc:spChg chg="add mod">
          <ac:chgData name="NGUYEN PHAM ANH THU" userId="baf72463-252b-4d5f-a6ca-5a6327a9888d" providerId="ADAL" clId="{C81F71A6-D9A8-4A53-B7D0-1F9A8D12FD7E}" dt="2021-12-13T03:40:35.283" v="605" actId="164"/>
          <ac:spMkLst>
            <pc:docMk/>
            <pc:sldMk cId="0" sldId="265"/>
            <ac:spMk id="8" creationId="{AB954BBD-1CDE-467A-B1BC-DFC2714B904C}"/>
          </ac:spMkLst>
        </pc:spChg>
        <pc:spChg chg="mod topLvl">
          <ac:chgData name="NGUYEN PHAM ANH THU" userId="baf72463-252b-4d5f-a6ca-5a6327a9888d" providerId="ADAL" clId="{C81F71A6-D9A8-4A53-B7D0-1F9A8D12FD7E}" dt="2021-12-13T03:27:50.526" v="367" actId="207"/>
          <ac:spMkLst>
            <pc:docMk/>
            <pc:sldMk cId="0" sldId="265"/>
            <ac:spMk id="123" creationId="{DB3BF607-5AAE-45CD-AC4D-5A3145F440E0}"/>
          </ac:spMkLst>
        </pc:spChg>
        <pc:spChg chg="add del mod">
          <ac:chgData name="NGUYEN PHAM ANH THU" userId="baf72463-252b-4d5f-a6ca-5a6327a9888d" providerId="ADAL" clId="{C81F71A6-D9A8-4A53-B7D0-1F9A8D12FD7E}" dt="2021-12-13T03:27:33.311" v="365" actId="207"/>
          <ac:spMkLst>
            <pc:docMk/>
            <pc:sldMk cId="0" sldId="265"/>
            <ac:spMk id="129" creationId="{29B5033B-03F2-4ABF-ABF2-51DE7158968A}"/>
          </ac:spMkLst>
        </pc:spChg>
        <pc:spChg chg="add del mod">
          <ac:chgData name="NGUYEN PHAM ANH THU" userId="baf72463-252b-4d5f-a6ca-5a6327a9888d" providerId="ADAL" clId="{C81F71A6-D9A8-4A53-B7D0-1F9A8D12FD7E}" dt="2021-12-13T03:20:56.487" v="250" actId="14100"/>
          <ac:spMkLst>
            <pc:docMk/>
            <pc:sldMk cId="0" sldId="265"/>
            <ac:spMk id="130" creationId="{9BD411B1-41C7-4F42-9F40-D08E287410C8}"/>
          </ac:spMkLst>
        </pc:spChg>
        <pc:spChg chg="mod">
          <ac:chgData name="NGUYEN PHAM ANH THU" userId="baf72463-252b-4d5f-a6ca-5a6327a9888d" providerId="ADAL" clId="{C81F71A6-D9A8-4A53-B7D0-1F9A8D12FD7E}" dt="2021-12-13T03:39:29.126" v="592" actId="14100"/>
          <ac:spMkLst>
            <pc:docMk/>
            <pc:sldMk cId="0" sldId="265"/>
            <ac:spMk id="133" creationId="{59E93F00-D509-4C68-9D49-2983759F49B3}"/>
          </ac:spMkLst>
        </pc:spChg>
        <pc:spChg chg="mod">
          <ac:chgData name="NGUYEN PHAM ANH THU" userId="baf72463-252b-4d5f-a6ca-5a6327a9888d" providerId="ADAL" clId="{C81F71A6-D9A8-4A53-B7D0-1F9A8D12FD7E}" dt="2021-12-13T03:39:33.934" v="593" actId="1076"/>
          <ac:spMkLst>
            <pc:docMk/>
            <pc:sldMk cId="0" sldId="265"/>
            <ac:spMk id="134" creationId="{CFB40332-7D82-411F-BDB3-C4F5F327EB8B}"/>
          </ac:spMkLst>
        </pc:spChg>
        <pc:spChg chg="mod">
          <ac:chgData name="NGUYEN PHAM ANH THU" userId="baf72463-252b-4d5f-a6ca-5a6327a9888d" providerId="ADAL" clId="{C81F71A6-D9A8-4A53-B7D0-1F9A8D12FD7E}" dt="2021-12-13T03:33:55.401" v="392"/>
          <ac:spMkLst>
            <pc:docMk/>
            <pc:sldMk cId="0" sldId="265"/>
            <ac:spMk id="137" creationId="{0C03BD21-928D-4552-AA9C-BA13B32D1B37}"/>
          </ac:spMkLst>
        </pc:spChg>
        <pc:spChg chg="mod">
          <ac:chgData name="NGUYEN PHAM ANH THU" userId="baf72463-252b-4d5f-a6ca-5a6327a9888d" providerId="ADAL" clId="{C81F71A6-D9A8-4A53-B7D0-1F9A8D12FD7E}" dt="2021-12-13T03:33:55.401" v="392"/>
          <ac:spMkLst>
            <pc:docMk/>
            <pc:sldMk cId="0" sldId="265"/>
            <ac:spMk id="138" creationId="{966B5C28-984D-44CF-8CDD-5F00D262C3A2}"/>
          </ac:spMkLst>
        </pc:spChg>
        <pc:spChg chg="mod">
          <ac:chgData name="NGUYEN PHAM ANH THU" userId="baf72463-252b-4d5f-a6ca-5a6327a9888d" providerId="ADAL" clId="{C81F71A6-D9A8-4A53-B7D0-1F9A8D12FD7E}" dt="2021-12-13T03:34:10.092" v="394"/>
          <ac:spMkLst>
            <pc:docMk/>
            <pc:sldMk cId="0" sldId="265"/>
            <ac:spMk id="140" creationId="{ACD0A76F-0C14-4D95-98B9-0E8B8075C0F1}"/>
          </ac:spMkLst>
        </pc:spChg>
        <pc:spChg chg="mod">
          <ac:chgData name="NGUYEN PHAM ANH THU" userId="baf72463-252b-4d5f-a6ca-5a6327a9888d" providerId="ADAL" clId="{C81F71A6-D9A8-4A53-B7D0-1F9A8D12FD7E}" dt="2021-12-13T03:34:10.092" v="394"/>
          <ac:spMkLst>
            <pc:docMk/>
            <pc:sldMk cId="0" sldId="265"/>
            <ac:spMk id="141" creationId="{C21C08F0-70DC-4D69-83C4-91067DCE5E57}"/>
          </ac:spMkLst>
        </pc:spChg>
        <pc:spChg chg="mod">
          <ac:chgData name="NGUYEN PHAM ANH THU" userId="baf72463-252b-4d5f-a6ca-5a6327a9888d" providerId="ADAL" clId="{C81F71A6-D9A8-4A53-B7D0-1F9A8D12FD7E}" dt="2021-12-13T03:39:58.740" v="601" actId="1076"/>
          <ac:spMkLst>
            <pc:docMk/>
            <pc:sldMk cId="0" sldId="265"/>
            <ac:spMk id="143" creationId="{A763E2E6-9699-45CF-8458-233AA63DFAB9}"/>
          </ac:spMkLst>
        </pc:spChg>
        <pc:spChg chg="mod">
          <ac:chgData name="NGUYEN PHAM ANH THU" userId="baf72463-252b-4d5f-a6ca-5a6327a9888d" providerId="ADAL" clId="{C81F71A6-D9A8-4A53-B7D0-1F9A8D12FD7E}" dt="2021-12-13T03:39:54.304" v="599" actId="1076"/>
          <ac:spMkLst>
            <pc:docMk/>
            <pc:sldMk cId="0" sldId="265"/>
            <ac:spMk id="144" creationId="{BDC67592-9004-4ACF-95FA-D85A6DD9CF55}"/>
          </ac:spMkLst>
        </pc:spChg>
        <pc:spChg chg="add mod ord">
          <ac:chgData name="NGUYEN PHAM ANH THU" userId="baf72463-252b-4d5f-a6ca-5a6327a9888d" providerId="ADAL" clId="{C81F71A6-D9A8-4A53-B7D0-1F9A8D12FD7E}" dt="2021-12-16T12:18:01.639" v="13647" actId="207"/>
          <ac:spMkLst>
            <pc:docMk/>
            <pc:sldMk cId="0" sldId="265"/>
            <ac:spMk id="148" creationId="{17D3E243-8AEF-4027-8C00-B2DB13647C97}"/>
          </ac:spMkLst>
        </pc:spChg>
        <pc:spChg chg="mod">
          <ac:chgData name="NGUYEN PHAM ANH THU" userId="baf72463-252b-4d5f-a6ca-5a6327a9888d" providerId="ADAL" clId="{C81F71A6-D9A8-4A53-B7D0-1F9A8D12FD7E}" dt="2021-12-13T03:42:15.467" v="620"/>
          <ac:spMkLst>
            <pc:docMk/>
            <pc:sldMk cId="0" sldId="265"/>
            <ac:spMk id="151" creationId="{C46A6AB5-EDB9-449B-9B77-0470AD099480}"/>
          </ac:spMkLst>
        </pc:spChg>
        <pc:spChg chg="mod">
          <ac:chgData name="NGUYEN PHAM ANH THU" userId="baf72463-252b-4d5f-a6ca-5a6327a9888d" providerId="ADAL" clId="{C81F71A6-D9A8-4A53-B7D0-1F9A8D12FD7E}" dt="2021-12-13T03:42:20.895" v="624" actId="20577"/>
          <ac:spMkLst>
            <pc:docMk/>
            <pc:sldMk cId="0" sldId="265"/>
            <ac:spMk id="152" creationId="{0681A8E0-A323-49AA-9D18-8E40D475A68F}"/>
          </ac:spMkLst>
        </pc:spChg>
        <pc:spChg chg="add mod">
          <ac:chgData name="NGUYEN PHAM ANH THU" userId="baf72463-252b-4d5f-a6ca-5a6327a9888d" providerId="ADAL" clId="{C81F71A6-D9A8-4A53-B7D0-1F9A8D12FD7E}" dt="2021-12-13T03:44:15.861" v="637" actId="14100"/>
          <ac:spMkLst>
            <pc:docMk/>
            <pc:sldMk cId="0" sldId="265"/>
            <ac:spMk id="153" creationId="{11B4972A-8781-448A-A8BC-1A8D6ED37323}"/>
          </ac:spMkLst>
        </pc:spChg>
        <pc:spChg chg="mod">
          <ac:chgData name="NGUYEN PHAM ANH THU" userId="baf72463-252b-4d5f-a6ca-5a6327a9888d" providerId="ADAL" clId="{C81F71A6-D9A8-4A53-B7D0-1F9A8D12FD7E}" dt="2021-12-16T12:17:55.271" v="13646" actId="207"/>
          <ac:spMkLst>
            <pc:docMk/>
            <pc:sldMk cId="0" sldId="265"/>
            <ac:spMk id="155" creationId="{4737ED78-70B7-44F0-9C3A-4A70BFBFB7F8}"/>
          </ac:spMkLst>
        </pc:spChg>
        <pc:spChg chg="mod">
          <ac:chgData name="NGUYEN PHAM ANH THU" userId="baf72463-252b-4d5f-a6ca-5a6327a9888d" providerId="ADAL" clId="{C81F71A6-D9A8-4A53-B7D0-1F9A8D12FD7E}" dt="2021-12-13T03:45:30.168" v="703" actId="20577"/>
          <ac:spMkLst>
            <pc:docMk/>
            <pc:sldMk cId="0" sldId="265"/>
            <ac:spMk id="156" creationId="{1B9AD808-9BD0-4EE4-86F3-4FA61CC4DACB}"/>
          </ac:spMkLst>
        </pc:spChg>
        <pc:spChg chg="mod">
          <ac:chgData name="NGUYEN PHAM ANH THU" userId="baf72463-252b-4d5f-a6ca-5a6327a9888d" providerId="ADAL" clId="{C81F71A6-D9A8-4A53-B7D0-1F9A8D12FD7E}" dt="2021-12-13T03:47:50.228" v="729" actId="14100"/>
          <ac:spMkLst>
            <pc:docMk/>
            <pc:sldMk cId="0" sldId="265"/>
            <ac:spMk id="158" creationId="{C0DC784F-05C2-47A5-9BE4-AFB89A9BCA10}"/>
          </ac:spMkLst>
        </pc:spChg>
        <pc:spChg chg="mod">
          <ac:chgData name="NGUYEN PHAM ANH THU" userId="baf72463-252b-4d5f-a6ca-5a6327a9888d" providerId="ADAL" clId="{C81F71A6-D9A8-4A53-B7D0-1F9A8D12FD7E}" dt="2021-12-13T03:47:42.636" v="727" actId="1076"/>
          <ac:spMkLst>
            <pc:docMk/>
            <pc:sldMk cId="0" sldId="265"/>
            <ac:spMk id="159" creationId="{54822BA0-764F-4C28-8454-4C57992F640A}"/>
          </ac:spMkLst>
        </pc:spChg>
        <pc:spChg chg="add mod">
          <ac:chgData name="NGUYEN PHAM ANH THU" userId="baf72463-252b-4d5f-a6ca-5a6327a9888d" providerId="ADAL" clId="{C81F71A6-D9A8-4A53-B7D0-1F9A8D12FD7E}" dt="2021-12-13T03:48:50.822" v="738" actId="14100"/>
          <ac:spMkLst>
            <pc:docMk/>
            <pc:sldMk cId="0" sldId="265"/>
            <ac:spMk id="160" creationId="{367B2B20-1031-40B9-811F-0DD07B798EB4}"/>
          </ac:spMkLst>
        </pc:spChg>
        <pc:spChg chg="mod">
          <ac:chgData name="NGUYEN PHAM ANH THU" userId="baf72463-252b-4d5f-a6ca-5a6327a9888d" providerId="ADAL" clId="{C81F71A6-D9A8-4A53-B7D0-1F9A8D12FD7E}" dt="2021-12-16T12:17:47.235" v="13645" actId="207"/>
          <ac:spMkLst>
            <pc:docMk/>
            <pc:sldMk cId="0" sldId="265"/>
            <ac:spMk id="162" creationId="{465D9FFB-01DE-47AC-BE7A-E211A8E2E3EA}"/>
          </ac:spMkLst>
        </pc:spChg>
        <pc:spChg chg="mod">
          <ac:chgData name="NGUYEN PHAM ANH THU" userId="baf72463-252b-4d5f-a6ca-5a6327a9888d" providerId="ADAL" clId="{C81F71A6-D9A8-4A53-B7D0-1F9A8D12FD7E}" dt="2021-12-13T03:49:39.809" v="816" actId="14100"/>
          <ac:spMkLst>
            <pc:docMk/>
            <pc:sldMk cId="0" sldId="265"/>
            <ac:spMk id="163" creationId="{95773889-5989-47BF-876C-451D4FB29825}"/>
          </ac:spMkLst>
        </pc:spChg>
        <pc:spChg chg="del">
          <ac:chgData name="NGUYEN PHAM ANH THU" userId="baf72463-252b-4d5f-a6ca-5a6327a9888d" providerId="ADAL" clId="{C81F71A6-D9A8-4A53-B7D0-1F9A8D12FD7E}" dt="2021-12-13T02:51:02.502" v="165" actId="478"/>
          <ac:spMkLst>
            <pc:docMk/>
            <pc:sldMk cId="0" sldId="265"/>
            <ac:spMk id="2019" creationId="{00000000-0000-0000-0000-000000000000}"/>
          </ac:spMkLst>
        </pc:spChg>
        <pc:spChg chg="del">
          <ac:chgData name="NGUYEN PHAM ANH THU" userId="baf72463-252b-4d5f-a6ca-5a6327a9888d" providerId="ADAL" clId="{C81F71A6-D9A8-4A53-B7D0-1F9A8D12FD7E}" dt="2021-12-13T02:51:02.502" v="165" actId="478"/>
          <ac:spMkLst>
            <pc:docMk/>
            <pc:sldMk cId="0" sldId="265"/>
            <ac:spMk id="2020" creationId="{00000000-0000-0000-0000-000000000000}"/>
          </ac:spMkLst>
        </pc:spChg>
        <pc:spChg chg="del">
          <ac:chgData name="NGUYEN PHAM ANH THU" userId="baf72463-252b-4d5f-a6ca-5a6327a9888d" providerId="ADAL" clId="{C81F71A6-D9A8-4A53-B7D0-1F9A8D12FD7E}" dt="2021-12-13T02:51:02.502" v="165" actId="478"/>
          <ac:spMkLst>
            <pc:docMk/>
            <pc:sldMk cId="0" sldId="265"/>
            <ac:spMk id="2021" creationId="{00000000-0000-0000-0000-000000000000}"/>
          </ac:spMkLst>
        </pc:spChg>
        <pc:grpChg chg="add mod">
          <ac:chgData name="NGUYEN PHAM ANH THU" userId="baf72463-252b-4d5f-a6ca-5a6327a9888d" providerId="ADAL" clId="{C81F71A6-D9A8-4A53-B7D0-1F9A8D12FD7E}" dt="2021-12-13T23:59:36.108" v="3336" actId="1076"/>
          <ac:grpSpMkLst>
            <pc:docMk/>
            <pc:sldMk cId="0" sldId="265"/>
            <ac:grpSpMk id="4" creationId="{DBE3FF52-9236-44C0-8F20-1DF1027CE598}"/>
          </ac:grpSpMkLst>
        </pc:grpChg>
        <pc:grpChg chg="add mod">
          <ac:chgData name="NGUYEN PHAM ANH THU" userId="baf72463-252b-4d5f-a6ca-5a6327a9888d" providerId="ADAL" clId="{C81F71A6-D9A8-4A53-B7D0-1F9A8D12FD7E}" dt="2021-12-13T23:59:15.139" v="3332" actId="1076"/>
          <ac:grpSpMkLst>
            <pc:docMk/>
            <pc:sldMk cId="0" sldId="265"/>
            <ac:grpSpMk id="9" creationId="{287D8DA4-57C7-4549-A676-65E24167D44B}"/>
          </ac:grpSpMkLst>
        </pc:grpChg>
        <pc:grpChg chg="add del mod">
          <ac:chgData name="NGUYEN PHAM ANH THU" userId="baf72463-252b-4d5f-a6ca-5a6327a9888d" providerId="ADAL" clId="{C81F71A6-D9A8-4A53-B7D0-1F9A8D12FD7E}" dt="2021-12-13T03:20:17.201" v="241" actId="1076"/>
          <ac:grpSpMkLst>
            <pc:docMk/>
            <pc:sldMk cId="0" sldId="265"/>
            <ac:grpSpMk id="120" creationId="{45091E16-D688-4365-8678-8D96CEC0D5EC}"/>
          </ac:grpSpMkLst>
        </pc:grpChg>
        <pc:grpChg chg="mod topLvl">
          <ac:chgData name="NGUYEN PHAM ANH THU" userId="baf72463-252b-4d5f-a6ca-5a6327a9888d" providerId="ADAL" clId="{C81F71A6-D9A8-4A53-B7D0-1F9A8D12FD7E}" dt="2021-12-13T02:55:09.487" v="234" actId="165"/>
          <ac:grpSpMkLst>
            <pc:docMk/>
            <pc:sldMk cId="0" sldId="265"/>
            <ac:grpSpMk id="121" creationId="{F7A27254-7052-493A-9A77-F89228371CB3}"/>
          </ac:grpSpMkLst>
        </pc:grpChg>
        <pc:grpChg chg="add mod">
          <ac:chgData name="NGUYEN PHAM ANH THU" userId="baf72463-252b-4d5f-a6ca-5a6327a9888d" providerId="ADAL" clId="{C81F71A6-D9A8-4A53-B7D0-1F9A8D12FD7E}" dt="2021-12-13T23:59:22.668" v="3333" actId="1076"/>
          <ac:grpSpMkLst>
            <pc:docMk/>
            <pc:sldMk cId="0" sldId="265"/>
            <ac:grpSpMk id="132" creationId="{4456D5F0-4AB5-401A-84FF-D6590602148E}"/>
          </ac:grpSpMkLst>
        </pc:grpChg>
        <pc:grpChg chg="add del mod">
          <ac:chgData name="NGUYEN PHAM ANH THU" userId="baf72463-252b-4d5f-a6ca-5a6327a9888d" providerId="ADAL" clId="{C81F71A6-D9A8-4A53-B7D0-1F9A8D12FD7E}" dt="2021-12-13T03:34:01.934" v="393"/>
          <ac:grpSpMkLst>
            <pc:docMk/>
            <pc:sldMk cId="0" sldId="265"/>
            <ac:grpSpMk id="136" creationId="{021CD0DD-E154-42A9-8F14-D85F9C4FA47D}"/>
          </ac:grpSpMkLst>
        </pc:grpChg>
        <pc:grpChg chg="add del mod">
          <ac:chgData name="NGUYEN PHAM ANH THU" userId="baf72463-252b-4d5f-a6ca-5a6327a9888d" providerId="ADAL" clId="{C81F71A6-D9A8-4A53-B7D0-1F9A8D12FD7E}" dt="2021-12-13T03:35:12.613" v="401" actId="478"/>
          <ac:grpSpMkLst>
            <pc:docMk/>
            <pc:sldMk cId="0" sldId="265"/>
            <ac:grpSpMk id="139" creationId="{958BED08-8EFE-4CDF-8C1A-404E134F63B2}"/>
          </ac:grpSpMkLst>
        </pc:grpChg>
        <pc:grpChg chg="add mod">
          <ac:chgData name="NGUYEN PHAM ANH THU" userId="baf72463-252b-4d5f-a6ca-5a6327a9888d" providerId="ADAL" clId="{C81F71A6-D9A8-4A53-B7D0-1F9A8D12FD7E}" dt="2021-12-13T23:59:25.891" v="3334" actId="1076"/>
          <ac:grpSpMkLst>
            <pc:docMk/>
            <pc:sldMk cId="0" sldId="265"/>
            <ac:grpSpMk id="142" creationId="{DC97E4DF-B4C8-4F0D-8B9F-03D3A0254002}"/>
          </ac:grpSpMkLst>
        </pc:grpChg>
        <pc:grpChg chg="add mod">
          <ac:chgData name="NGUYEN PHAM ANH THU" userId="baf72463-252b-4d5f-a6ca-5a6327a9888d" providerId="ADAL" clId="{C81F71A6-D9A8-4A53-B7D0-1F9A8D12FD7E}" dt="2021-12-13T23:59:22.668" v="3333" actId="1076"/>
          <ac:grpSpMkLst>
            <pc:docMk/>
            <pc:sldMk cId="0" sldId="265"/>
            <ac:grpSpMk id="150" creationId="{80AF30F8-92B7-4F6C-986E-3FE2539A4A1B}"/>
          </ac:grpSpMkLst>
        </pc:grpChg>
        <pc:grpChg chg="add mod">
          <ac:chgData name="NGUYEN PHAM ANH THU" userId="baf72463-252b-4d5f-a6ca-5a6327a9888d" providerId="ADAL" clId="{C81F71A6-D9A8-4A53-B7D0-1F9A8D12FD7E}" dt="2021-12-13T23:59:15.139" v="3332" actId="1076"/>
          <ac:grpSpMkLst>
            <pc:docMk/>
            <pc:sldMk cId="0" sldId="265"/>
            <ac:grpSpMk id="154" creationId="{CBBB14FF-CDAD-4AD4-9A93-8C0DC7AE659F}"/>
          </ac:grpSpMkLst>
        </pc:grpChg>
        <pc:grpChg chg="add mod">
          <ac:chgData name="NGUYEN PHAM ANH THU" userId="baf72463-252b-4d5f-a6ca-5a6327a9888d" providerId="ADAL" clId="{C81F71A6-D9A8-4A53-B7D0-1F9A8D12FD7E}" dt="2021-12-13T23:59:22.668" v="3333" actId="1076"/>
          <ac:grpSpMkLst>
            <pc:docMk/>
            <pc:sldMk cId="0" sldId="265"/>
            <ac:grpSpMk id="157" creationId="{CAEB371C-808C-4D69-99EF-4B9BB2B37480}"/>
          </ac:grpSpMkLst>
        </pc:grpChg>
        <pc:grpChg chg="add mod">
          <ac:chgData name="NGUYEN PHAM ANH THU" userId="baf72463-252b-4d5f-a6ca-5a6327a9888d" providerId="ADAL" clId="{C81F71A6-D9A8-4A53-B7D0-1F9A8D12FD7E}" dt="2021-12-13T23:59:15.139" v="3332" actId="1076"/>
          <ac:grpSpMkLst>
            <pc:docMk/>
            <pc:sldMk cId="0" sldId="265"/>
            <ac:grpSpMk id="161" creationId="{9F7984C5-389B-4822-9898-502520AEE4E0}"/>
          </ac:grpSpMkLst>
        </pc:grpChg>
        <pc:grpChg chg="del">
          <ac:chgData name="NGUYEN PHAM ANH THU" userId="baf72463-252b-4d5f-a6ca-5a6327a9888d" providerId="ADAL" clId="{C81F71A6-D9A8-4A53-B7D0-1F9A8D12FD7E}" dt="2021-12-13T02:51:02.502" v="165" actId="478"/>
          <ac:grpSpMkLst>
            <pc:docMk/>
            <pc:sldMk cId="0" sldId="265"/>
            <ac:grpSpMk id="2022" creationId="{00000000-0000-0000-0000-000000000000}"/>
          </ac:grpSpMkLst>
        </pc:grpChg>
        <pc:picChg chg="mod topLvl">
          <ac:chgData name="NGUYEN PHAM ANH THU" userId="baf72463-252b-4d5f-a6ca-5a6327a9888d" providerId="ADAL" clId="{C81F71A6-D9A8-4A53-B7D0-1F9A8D12FD7E}" dt="2021-12-13T02:55:09.487" v="234" actId="165"/>
          <ac:picMkLst>
            <pc:docMk/>
            <pc:sldMk cId="0" sldId="265"/>
            <ac:picMk id="122" creationId="{E2C8E11B-A425-4B1E-A585-45AC4E96DE7E}"/>
          </ac:picMkLst>
        </pc:picChg>
        <pc:picChg chg="mod">
          <ac:chgData name="NGUYEN PHAM ANH THU" userId="baf72463-252b-4d5f-a6ca-5a6327a9888d" providerId="ADAL" clId="{C81F71A6-D9A8-4A53-B7D0-1F9A8D12FD7E}" dt="2021-12-13T02:55:09.487" v="234" actId="165"/>
          <ac:picMkLst>
            <pc:docMk/>
            <pc:sldMk cId="0" sldId="265"/>
            <ac:picMk id="124" creationId="{903B28F6-6A5E-4CAA-83B4-64F190DD029C}"/>
          </ac:picMkLst>
        </pc:picChg>
        <pc:picChg chg="mod">
          <ac:chgData name="NGUYEN PHAM ANH THU" userId="baf72463-252b-4d5f-a6ca-5a6327a9888d" providerId="ADAL" clId="{C81F71A6-D9A8-4A53-B7D0-1F9A8D12FD7E}" dt="2021-12-13T02:55:09.487" v="234" actId="165"/>
          <ac:picMkLst>
            <pc:docMk/>
            <pc:sldMk cId="0" sldId="265"/>
            <ac:picMk id="125" creationId="{11949F93-BF9F-4C5F-9987-C64D56C049C1}"/>
          </ac:picMkLst>
        </pc:picChg>
        <pc:picChg chg="mod">
          <ac:chgData name="NGUYEN PHAM ANH THU" userId="baf72463-252b-4d5f-a6ca-5a6327a9888d" providerId="ADAL" clId="{C81F71A6-D9A8-4A53-B7D0-1F9A8D12FD7E}" dt="2021-12-13T02:55:09.487" v="234" actId="165"/>
          <ac:picMkLst>
            <pc:docMk/>
            <pc:sldMk cId="0" sldId="265"/>
            <ac:picMk id="126" creationId="{AB382162-303B-4F5E-9F11-C5A63B910EC0}"/>
          </ac:picMkLst>
        </pc:picChg>
        <pc:picChg chg="mod">
          <ac:chgData name="NGUYEN PHAM ANH THU" userId="baf72463-252b-4d5f-a6ca-5a6327a9888d" providerId="ADAL" clId="{C81F71A6-D9A8-4A53-B7D0-1F9A8D12FD7E}" dt="2021-12-13T02:55:09.487" v="234" actId="165"/>
          <ac:picMkLst>
            <pc:docMk/>
            <pc:sldMk cId="0" sldId="265"/>
            <ac:picMk id="127" creationId="{4748ABCA-73CA-4AFE-8DCC-505AC51D75B1}"/>
          </ac:picMkLst>
        </pc:picChg>
        <pc:picChg chg="mod">
          <ac:chgData name="NGUYEN PHAM ANH THU" userId="baf72463-252b-4d5f-a6ca-5a6327a9888d" providerId="ADAL" clId="{C81F71A6-D9A8-4A53-B7D0-1F9A8D12FD7E}" dt="2021-12-13T02:55:09.487" v="234" actId="165"/>
          <ac:picMkLst>
            <pc:docMk/>
            <pc:sldMk cId="0" sldId="265"/>
            <ac:picMk id="128" creationId="{694C40B2-E3E0-4C59-B47D-983C65037C80}"/>
          </ac:picMkLst>
        </pc:picChg>
        <pc:picChg chg="add mod">
          <ac:chgData name="NGUYEN PHAM ANH THU" userId="baf72463-252b-4d5f-a6ca-5a6327a9888d" providerId="ADAL" clId="{C81F71A6-D9A8-4A53-B7D0-1F9A8D12FD7E}" dt="2021-12-13T23:58:02.115" v="3294" actId="1076"/>
          <ac:picMkLst>
            <pc:docMk/>
            <pc:sldMk cId="0" sldId="265"/>
            <ac:picMk id="131" creationId="{DF54EEF1-B987-4666-B3F4-7CDDB2014337}"/>
          </ac:picMkLst>
        </pc:picChg>
        <pc:picChg chg="add mod">
          <ac:chgData name="NGUYEN PHAM ANH THU" userId="baf72463-252b-4d5f-a6ca-5a6327a9888d" providerId="ADAL" clId="{C81F71A6-D9A8-4A53-B7D0-1F9A8D12FD7E}" dt="2021-12-13T03:38:41.559" v="583" actId="1076"/>
          <ac:picMkLst>
            <pc:docMk/>
            <pc:sldMk cId="0" sldId="265"/>
            <ac:picMk id="147" creationId="{58EC29F6-00BF-46DB-91FC-F18F7E0EBFA0}"/>
          </ac:picMkLst>
        </pc:picChg>
      </pc:sldChg>
      <pc:sldChg chg="del">
        <pc:chgData name="NGUYEN PHAM ANH THU" userId="baf72463-252b-4d5f-a6ca-5a6327a9888d" providerId="ADAL" clId="{C81F71A6-D9A8-4A53-B7D0-1F9A8D12FD7E}" dt="2021-12-14T08:49:52.180" v="11560" actId="47"/>
        <pc:sldMkLst>
          <pc:docMk/>
          <pc:sldMk cId="3178231509" sldId="266"/>
        </pc:sldMkLst>
      </pc:sldChg>
      <pc:sldChg chg="del">
        <pc:chgData name="NGUYEN PHAM ANH THU" userId="baf72463-252b-4d5f-a6ca-5a6327a9888d" providerId="ADAL" clId="{C81F71A6-D9A8-4A53-B7D0-1F9A8D12FD7E}" dt="2021-12-14T08:49:52.867" v="11561" actId="47"/>
        <pc:sldMkLst>
          <pc:docMk/>
          <pc:sldMk cId="0" sldId="267"/>
        </pc:sldMkLst>
      </pc:sldChg>
      <pc:sldChg chg="del">
        <pc:chgData name="NGUYEN PHAM ANH THU" userId="baf72463-252b-4d5f-a6ca-5a6327a9888d" providerId="ADAL" clId="{C81F71A6-D9A8-4A53-B7D0-1F9A8D12FD7E}" dt="2021-12-14T08:49:53.484" v="11562" actId="47"/>
        <pc:sldMkLst>
          <pc:docMk/>
          <pc:sldMk cId="0" sldId="268"/>
        </pc:sldMkLst>
      </pc:sldChg>
      <pc:sldChg chg="del">
        <pc:chgData name="NGUYEN PHAM ANH THU" userId="baf72463-252b-4d5f-a6ca-5a6327a9888d" providerId="ADAL" clId="{C81F71A6-D9A8-4A53-B7D0-1F9A8D12FD7E}" dt="2021-12-14T08:49:54.092" v="11563" actId="47"/>
        <pc:sldMkLst>
          <pc:docMk/>
          <pc:sldMk cId="0" sldId="269"/>
        </pc:sldMkLst>
      </pc:sldChg>
      <pc:sldChg chg="del">
        <pc:chgData name="NGUYEN PHAM ANH THU" userId="baf72463-252b-4d5f-a6ca-5a6327a9888d" providerId="ADAL" clId="{C81F71A6-D9A8-4A53-B7D0-1F9A8D12FD7E}" dt="2021-12-14T08:49:54.619" v="11564" actId="47"/>
        <pc:sldMkLst>
          <pc:docMk/>
          <pc:sldMk cId="0" sldId="270"/>
        </pc:sldMkLst>
      </pc:sldChg>
      <pc:sldChg chg="addSp modSp modTransition modAnim">
        <pc:chgData name="NGUYEN PHAM ANH THU" userId="baf72463-252b-4d5f-a6ca-5a6327a9888d" providerId="ADAL" clId="{C81F71A6-D9A8-4A53-B7D0-1F9A8D12FD7E}" dt="2021-12-14T09:54:07.151" v="13279"/>
        <pc:sldMkLst>
          <pc:docMk/>
          <pc:sldMk cId="0" sldId="271"/>
        </pc:sldMkLst>
        <pc:spChg chg="mod">
          <ac:chgData name="NGUYEN PHAM ANH THU" userId="baf72463-252b-4d5f-a6ca-5a6327a9888d" providerId="ADAL" clId="{C81F71A6-D9A8-4A53-B7D0-1F9A8D12FD7E}" dt="2021-12-13T01:26:36.641" v="15" actId="164"/>
          <ac:spMkLst>
            <pc:docMk/>
            <pc:sldMk cId="0" sldId="271"/>
            <ac:spMk id="8" creationId="{DF792322-10B0-43FD-B4C7-E339EAB88A24}"/>
          </ac:spMkLst>
        </pc:spChg>
        <pc:spChg chg="mod">
          <ac:chgData name="NGUYEN PHAM ANH THU" userId="baf72463-252b-4d5f-a6ca-5a6327a9888d" providerId="ADAL" clId="{C81F71A6-D9A8-4A53-B7D0-1F9A8D12FD7E}" dt="2021-12-13T01:26:36.641" v="15" actId="164"/>
          <ac:spMkLst>
            <pc:docMk/>
            <pc:sldMk cId="0" sldId="271"/>
            <ac:spMk id="2277" creationId="{00000000-0000-0000-0000-000000000000}"/>
          </ac:spMkLst>
        </pc:spChg>
        <pc:grpChg chg="add mod">
          <ac:chgData name="NGUYEN PHAM ANH THU" userId="baf72463-252b-4d5f-a6ca-5a6327a9888d" providerId="ADAL" clId="{C81F71A6-D9A8-4A53-B7D0-1F9A8D12FD7E}" dt="2021-12-13T01:26:36.641" v="15" actId="164"/>
          <ac:grpSpMkLst>
            <pc:docMk/>
            <pc:sldMk cId="0" sldId="271"/>
            <ac:grpSpMk id="2" creationId="{3FB00C32-40DD-4AC0-A659-1BF3CEBDEE86}"/>
          </ac:grpSpMkLst>
        </pc:grpChg>
      </pc:sldChg>
      <pc:sldChg chg="del">
        <pc:chgData name="NGUYEN PHAM ANH THU" userId="baf72463-252b-4d5f-a6ca-5a6327a9888d" providerId="ADAL" clId="{C81F71A6-D9A8-4A53-B7D0-1F9A8D12FD7E}" dt="2021-12-14T08:49:55.120" v="11565" actId="47"/>
        <pc:sldMkLst>
          <pc:docMk/>
          <pc:sldMk cId="0" sldId="272"/>
        </pc:sldMkLst>
      </pc:sldChg>
      <pc:sldChg chg="modTransition">
        <pc:chgData name="NGUYEN PHAM ANH THU" userId="baf72463-252b-4d5f-a6ca-5a6327a9888d" providerId="ADAL" clId="{C81F71A6-D9A8-4A53-B7D0-1F9A8D12FD7E}" dt="2021-12-14T09:54:07.151" v="13279"/>
        <pc:sldMkLst>
          <pc:docMk/>
          <pc:sldMk cId="0" sldId="273"/>
        </pc:sldMkLst>
      </pc:sldChg>
      <pc:sldChg chg="modSp mod modTransition">
        <pc:chgData name="NGUYEN PHAM ANH THU" userId="baf72463-252b-4d5f-a6ca-5a6327a9888d" providerId="ADAL" clId="{C81F71A6-D9A8-4A53-B7D0-1F9A8D12FD7E}" dt="2021-12-16T12:17:18.534" v="13643" actId="207"/>
        <pc:sldMkLst>
          <pc:docMk/>
          <pc:sldMk cId="0" sldId="274"/>
        </pc:sldMkLst>
        <pc:spChg chg="mod">
          <ac:chgData name="NGUYEN PHAM ANH THU" userId="baf72463-252b-4d5f-a6ca-5a6327a9888d" providerId="ADAL" clId="{C81F71A6-D9A8-4A53-B7D0-1F9A8D12FD7E}" dt="2021-12-16T12:17:18.534" v="13643" actId="207"/>
          <ac:spMkLst>
            <pc:docMk/>
            <pc:sldMk cId="0" sldId="274"/>
            <ac:spMk id="74" creationId="{7E09FD9D-1E2A-4460-AE26-CCFDC452EA26}"/>
          </ac:spMkLst>
        </pc:spChg>
        <pc:spChg chg="mod">
          <ac:chgData name="NGUYEN PHAM ANH THU" userId="baf72463-252b-4d5f-a6ca-5a6327a9888d" providerId="ADAL" clId="{C81F71A6-D9A8-4A53-B7D0-1F9A8D12FD7E}" dt="2021-12-16T12:17:15.979" v="13642" actId="207"/>
          <ac:spMkLst>
            <pc:docMk/>
            <pc:sldMk cId="0" sldId="274"/>
            <ac:spMk id="75" creationId="{0CA6A8C5-CAA6-43B1-BF67-978E19094429}"/>
          </ac:spMkLst>
        </pc:spChg>
        <pc:grpChg chg="mod">
          <ac:chgData name="NGUYEN PHAM ANH THU" userId="baf72463-252b-4d5f-a6ca-5a6327a9888d" providerId="ADAL" clId="{C81F71A6-D9A8-4A53-B7D0-1F9A8D12FD7E}" dt="2021-12-16T12:17:15.979" v="13642" actId="207"/>
          <ac:grpSpMkLst>
            <pc:docMk/>
            <pc:sldMk cId="0" sldId="274"/>
            <ac:grpSpMk id="73" creationId="{E9DE7417-89E5-41D9-A0D8-678814BF248B}"/>
          </ac:grpSpMkLst>
        </pc:grpChg>
      </pc:sldChg>
      <pc:sldChg chg="del">
        <pc:chgData name="NGUYEN PHAM ANH THU" userId="baf72463-252b-4d5f-a6ca-5a6327a9888d" providerId="ADAL" clId="{C81F71A6-D9A8-4A53-B7D0-1F9A8D12FD7E}" dt="2021-12-14T08:49:55.870" v="11566" actId="47"/>
        <pc:sldMkLst>
          <pc:docMk/>
          <pc:sldMk cId="0" sldId="275"/>
        </pc:sldMkLst>
      </pc:sldChg>
      <pc:sldChg chg="del">
        <pc:chgData name="NGUYEN PHAM ANH THU" userId="baf72463-252b-4d5f-a6ca-5a6327a9888d" providerId="ADAL" clId="{C81F71A6-D9A8-4A53-B7D0-1F9A8D12FD7E}" dt="2021-12-14T08:49:56.189" v="11567" actId="47"/>
        <pc:sldMkLst>
          <pc:docMk/>
          <pc:sldMk cId="0" sldId="276"/>
        </pc:sldMkLst>
      </pc:sldChg>
      <pc:sldChg chg="del">
        <pc:chgData name="NGUYEN PHAM ANH THU" userId="baf72463-252b-4d5f-a6ca-5a6327a9888d" providerId="ADAL" clId="{C81F71A6-D9A8-4A53-B7D0-1F9A8D12FD7E}" dt="2021-12-14T08:49:56.441" v="11568" actId="47"/>
        <pc:sldMkLst>
          <pc:docMk/>
          <pc:sldMk cId="0" sldId="277"/>
        </pc:sldMkLst>
      </pc:sldChg>
      <pc:sldChg chg="del">
        <pc:chgData name="NGUYEN PHAM ANH THU" userId="baf72463-252b-4d5f-a6ca-5a6327a9888d" providerId="ADAL" clId="{C81F71A6-D9A8-4A53-B7D0-1F9A8D12FD7E}" dt="2021-12-14T08:49:56.761" v="11569" actId="47"/>
        <pc:sldMkLst>
          <pc:docMk/>
          <pc:sldMk cId="0" sldId="278"/>
        </pc:sldMkLst>
      </pc:sldChg>
      <pc:sldChg chg="del">
        <pc:chgData name="NGUYEN PHAM ANH THU" userId="baf72463-252b-4d5f-a6ca-5a6327a9888d" providerId="ADAL" clId="{C81F71A6-D9A8-4A53-B7D0-1F9A8D12FD7E}" dt="2021-12-14T08:49:57.082" v="11570" actId="47"/>
        <pc:sldMkLst>
          <pc:docMk/>
          <pc:sldMk cId="0" sldId="279"/>
        </pc:sldMkLst>
      </pc:sldChg>
      <pc:sldChg chg="addSp delSp modSp del mod ord modAnim">
        <pc:chgData name="NGUYEN PHAM ANH THU" userId="baf72463-252b-4d5f-a6ca-5a6327a9888d" providerId="ADAL" clId="{C81F71A6-D9A8-4A53-B7D0-1F9A8D12FD7E}" dt="2021-12-14T07:59:55.246" v="10602" actId="47"/>
        <pc:sldMkLst>
          <pc:docMk/>
          <pc:sldMk cId="0" sldId="280"/>
        </pc:sldMkLst>
        <pc:spChg chg="add del mod">
          <ac:chgData name="NGUYEN PHAM ANH THU" userId="baf72463-252b-4d5f-a6ca-5a6327a9888d" providerId="ADAL" clId="{C81F71A6-D9A8-4A53-B7D0-1F9A8D12FD7E}" dt="2021-12-14T07:48:13.424" v="10373" actId="478"/>
          <ac:spMkLst>
            <pc:docMk/>
            <pc:sldMk cId="0" sldId="280"/>
            <ac:spMk id="3" creationId="{5392FC1B-9CB7-49C2-91A5-735094A27584}"/>
          </ac:spMkLst>
        </pc:spChg>
        <pc:spChg chg="add del mod">
          <ac:chgData name="NGUYEN PHAM ANH THU" userId="baf72463-252b-4d5f-a6ca-5a6327a9888d" providerId="ADAL" clId="{C81F71A6-D9A8-4A53-B7D0-1F9A8D12FD7E}" dt="2021-12-14T07:48:13.424" v="10373" actId="478"/>
          <ac:spMkLst>
            <pc:docMk/>
            <pc:sldMk cId="0" sldId="280"/>
            <ac:spMk id="5" creationId="{931A339C-C5CA-490E-A370-09EFB23C01CB}"/>
          </ac:spMkLst>
        </pc:spChg>
        <pc:spChg chg="mod topLvl">
          <ac:chgData name="NGUYEN PHAM ANH THU" userId="baf72463-252b-4d5f-a6ca-5a6327a9888d" providerId="ADAL" clId="{C81F71A6-D9A8-4A53-B7D0-1F9A8D12FD7E}" dt="2021-12-14T07:56:12.221" v="10582" actId="165"/>
          <ac:spMkLst>
            <pc:docMk/>
            <pc:sldMk cId="0" sldId="280"/>
            <ac:spMk id="75" creationId="{820EF3A5-1239-4FE4-B48E-B909B32C98E5}"/>
          </ac:spMkLst>
        </pc:spChg>
        <pc:spChg chg="mod topLvl">
          <ac:chgData name="NGUYEN PHAM ANH THU" userId="baf72463-252b-4d5f-a6ca-5a6327a9888d" providerId="ADAL" clId="{C81F71A6-D9A8-4A53-B7D0-1F9A8D12FD7E}" dt="2021-12-14T07:56:12.221" v="10582" actId="165"/>
          <ac:spMkLst>
            <pc:docMk/>
            <pc:sldMk cId="0" sldId="280"/>
            <ac:spMk id="76" creationId="{A0F67643-B49C-4BA4-803A-4A7BD62D1158}"/>
          </ac:spMkLst>
        </pc:spChg>
        <pc:spChg chg="add mod topLvl">
          <ac:chgData name="NGUYEN PHAM ANH THU" userId="baf72463-252b-4d5f-a6ca-5a6327a9888d" providerId="ADAL" clId="{C81F71A6-D9A8-4A53-B7D0-1F9A8D12FD7E}" dt="2021-12-14T07:56:07.462" v="10581" actId="165"/>
          <ac:spMkLst>
            <pc:docMk/>
            <pc:sldMk cId="0" sldId="280"/>
            <ac:spMk id="78" creationId="{861756CD-3559-4E9B-BFD4-5AF1FA87E6DD}"/>
          </ac:spMkLst>
        </pc:spChg>
        <pc:spChg chg="add mod topLvl">
          <ac:chgData name="NGUYEN PHAM ANH THU" userId="baf72463-252b-4d5f-a6ca-5a6327a9888d" providerId="ADAL" clId="{C81F71A6-D9A8-4A53-B7D0-1F9A8D12FD7E}" dt="2021-12-14T07:56:07.462" v="10581" actId="165"/>
          <ac:spMkLst>
            <pc:docMk/>
            <pc:sldMk cId="0" sldId="280"/>
            <ac:spMk id="80" creationId="{45AD58EB-1141-421A-8CEE-93198DF25C88}"/>
          </ac:spMkLst>
        </pc:spChg>
        <pc:spChg chg="del">
          <ac:chgData name="NGUYEN PHAM ANH THU" userId="baf72463-252b-4d5f-a6ca-5a6327a9888d" providerId="ADAL" clId="{C81F71A6-D9A8-4A53-B7D0-1F9A8D12FD7E}" dt="2021-12-14T07:48:10.884" v="10372" actId="478"/>
          <ac:spMkLst>
            <pc:docMk/>
            <pc:sldMk cId="0" sldId="280"/>
            <ac:spMk id="2730" creationId="{00000000-0000-0000-0000-000000000000}"/>
          </ac:spMkLst>
        </pc:spChg>
        <pc:spChg chg="del">
          <ac:chgData name="NGUYEN PHAM ANH THU" userId="baf72463-252b-4d5f-a6ca-5a6327a9888d" providerId="ADAL" clId="{C81F71A6-D9A8-4A53-B7D0-1F9A8D12FD7E}" dt="2021-12-14T07:48:10.884" v="10372" actId="478"/>
          <ac:spMkLst>
            <pc:docMk/>
            <pc:sldMk cId="0" sldId="280"/>
            <ac:spMk id="2731" creationId="{00000000-0000-0000-0000-000000000000}"/>
          </ac:spMkLst>
        </pc:spChg>
        <pc:grpChg chg="add del mod">
          <ac:chgData name="NGUYEN PHAM ANH THU" userId="baf72463-252b-4d5f-a6ca-5a6327a9888d" providerId="ADAL" clId="{C81F71A6-D9A8-4A53-B7D0-1F9A8D12FD7E}" dt="2021-12-14T07:56:07.462" v="10581" actId="165"/>
          <ac:grpSpMkLst>
            <pc:docMk/>
            <pc:sldMk cId="0" sldId="280"/>
            <ac:grpSpMk id="8" creationId="{421FD0FE-5222-4397-8114-958BD16DF4F9}"/>
          </ac:grpSpMkLst>
        </pc:grpChg>
        <pc:grpChg chg="add del mod topLvl">
          <ac:chgData name="NGUYEN PHAM ANH THU" userId="baf72463-252b-4d5f-a6ca-5a6327a9888d" providerId="ADAL" clId="{C81F71A6-D9A8-4A53-B7D0-1F9A8D12FD7E}" dt="2021-12-14T07:56:12.221" v="10582" actId="165"/>
          <ac:grpSpMkLst>
            <pc:docMk/>
            <pc:sldMk cId="0" sldId="280"/>
            <ac:grpSpMk id="74" creationId="{27C8646E-670E-44B4-BD7B-1C3C9E4B5809}"/>
          </ac:grpSpMkLst>
        </pc:grpChg>
        <pc:grpChg chg="del">
          <ac:chgData name="NGUYEN PHAM ANH THU" userId="baf72463-252b-4d5f-a6ca-5a6327a9888d" providerId="ADAL" clId="{C81F71A6-D9A8-4A53-B7D0-1F9A8D12FD7E}" dt="2021-12-14T07:48:14.686" v="10374" actId="478"/>
          <ac:grpSpMkLst>
            <pc:docMk/>
            <pc:sldMk cId="0" sldId="280"/>
            <ac:grpSpMk id="2732" creationId="{00000000-0000-0000-0000-000000000000}"/>
          </ac:grpSpMkLst>
        </pc:grpChg>
        <pc:picChg chg="add mod">
          <ac:chgData name="NGUYEN PHAM ANH THU" userId="baf72463-252b-4d5f-a6ca-5a6327a9888d" providerId="ADAL" clId="{C81F71A6-D9A8-4A53-B7D0-1F9A8D12FD7E}" dt="2021-12-14T07:59:08.387" v="10591" actId="1076"/>
          <ac:picMkLst>
            <pc:docMk/>
            <pc:sldMk cId="0" sldId="280"/>
            <ac:picMk id="82" creationId="{B4DA7DD2-D1B5-4D6F-85EB-2AF455D3BF95}"/>
          </ac:picMkLst>
        </pc:picChg>
        <pc:picChg chg="add mod">
          <ac:chgData name="NGUYEN PHAM ANH THU" userId="baf72463-252b-4d5f-a6ca-5a6327a9888d" providerId="ADAL" clId="{C81F71A6-D9A8-4A53-B7D0-1F9A8D12FD7E}" dt="2021-12-14T07:59:17.116" v="10594" actId="196"/>
          <ac:picMkLst>
            <pc:docMk/>
            <pc:sldMk cId="0" sldId="280"/>
            <ac:picMk id="83" creationId="{3A2C2952-A08E-4C3D-8991-D75865BCD2E5}"/>
          </ac:picMkLst>
        </pc:picChg>
      </pc:sldChg>
      <pc:sldChg chg="del">
        <pc:chgData name="NGUYEN PHAM ANH THU" userId="baf72463-252b-4d5f-a6ca-5a6327a9888d" providerId="ADAL" clId="{C81F71A6-D9A8-4A53-B7D0-1F9A8D12FD7E}" dt="2021-12-14T08:49:57.396" v="11571" actId="47"/>
        <pc:sldMkLst>
          <pc:docMk/>
          <pc:sldMk cId="0" sldId="281"/>
        </pc:sldMkLst>
      </pc:sldChg>
      <pc:sldChg chg="del">
        <pc:chgData name="NGUYEN PHAM ANH THU" userId="baf72463-252b-4d5f-a6ca-5a6327a9888d" providerId="ADAL" clId="{C81F71A6-D9A8-4A53-B7D0-1F9A8D12FD7E}" dt="2021-12-14T08:49:57.702" v="11572" actId="47"/>
        <pc:sldMkLst>
          <pc:docMk/>
          <pc:sldMk cId="0" sldId="282"/>
        </pc:sldMkLst>
      </pc:sldChg>
      <pc:sldChg chg="del">
        <pc:chgData name="NGUYEN PHAM ANH THU" userId="baf72463-252b-4d5f-a6ca-5a6327a9888d" providerId="ADAL" clId="{C81F71A6-D9A8-4A53-B7D0-1F9A8D12FD7E}" dt="2021-12-14T08:49:58.010" v="11573" actId="47"/>
        <pc:sldMkLst>
          <pc:docMk/>
          <pc:sldMk cId="0" sldId="283"/>
        </pc:sldMkLst>
      </pc:sldChg>
      <pc:sldChg chg="del">
        <pc:chgData name="NGUYEN PHAM ANH THU" userId="baf72463-252b-4d5f-a6ca-5a6327a9888d" providerId="ADAL" clId="{C81F71A6-D9A8-4A53-B7D0-1F9A8D12FD7E}" dt="2021-12-14T08:49:58.293" v="11574" actId="47"/>
        <pc:sldMkLst>
          <pc:docMk/>
          <pc:sldMk cId="0" sldId="284"/>
        </pc:sldMkLst>
      </pc:sldChg>
      <pc:sldChg chg="del">
        <pc:chgData name="NGUYEN PHAM ANH THU" userId="baf72463-252b-4d5f-a6ca-5a6327a9888d" providerId="ADAL" clId="{C81F71A6-D9A8-4A53-B7D0-1F9A8D12FD7E}" dt="2021-12-14T08:49:58.966" v="11575" actId="47"/>
        <pc:sldMkLst>
          <pc:docMk/>
          <pc:sldMk cId="0" sldId="285"/>
        </pc:sldMkLst>
      </pc:sldChg>
      <pc:sldChg chg="del">
        <pc:chgData name="NGUYEN PHAM ANH THU" userId="baf72463-252b-4d5f-a6ca-5a6327a9888d" providerId="ADAL" clId="{C81F71A6-D9A8-4A53-B7D0-1F9A8D12FD7E}" dt="2021-12-14T08:49:59.356" v="11576" actId="47"/>
        <pc:sldMkLst>
          <pc:docMk/>
          <pc:sldMk cId="0" sldId="286"/>
        </pc:sldMkLst>
      </pc:sldChg>
      <pc:sldChg chg="del">
        <pc:chgData name="NGUYEN PHAM ANH THU" userId="baf72463-252b-4d5f-a6ca-5a6327a9888d" providerId="ADAL" clId="{C81F71A6-D9A8-4A53-B7D0-1F9A8D12FD7E}" dt="2021-12-14T08:49:59.623" v="11577" actId="47"/>
        <pc:sldMkLst>
          <pc:docMk/>
          <pc:sldMk cId="0" sldId="287"/>
        </pc:sldMkLst>
      </pc:sldChg>
      <pc:sldChg chg="del">
        <pc:chgData name="NGUYEN PHAM ANH THU" userId="baf72463-252b-4d5f-a6ca-5a6327a9888d" providerId="ADAL" clId="{C81F71A6-D9A8-4A53-B7D0-1F9A8D12FD7E}" dt="2021-12-14T08:49:59.891" v="11578" actId="47"/>
        <pc:sldMkLst>
          <pc:docMk/>
          <pc:sldMk cId="0" sldId="288"/>
        </pc:sldMkLst>
      </pc:sldChg>
      <pc:sldChg chg="del">
        <pc:chgData name="NGUYEN PHAM ANH THU" userId="baf72463-252b-4d5f-a6ca-5a6327a9888d" providerId="ADAL" clId="{C81F71A6-D9A8-4A53-B7D0-1F9A8D12FD7E}" dt="2021-12-14T08:50:00.255" v="11579" actId="47"/>
        <pc:sldMkLst>
          <pc:docMk/>
          <pc:sldMk cId="0" sldId="289"/>
        </pc:sldMkLst>
      </pc:sldChg>
      <pc:sldChg chg="del">
        <pc:chgData name="NGUYEN PHAM ANH THU" userId="baf72463-252b-4d5f-a6ca-5a6327a9888d" providerId="ADAL" clId="{C81F71A6-D9A8-4A53-B7D0-1F9A8D12FD7E}" dt="2021-12-14T08:50:00.524" v="11580" actId="47"/>
        <pc:sldMkLst>
          <pc:docMk/>
          <pc:sldMk cId="0" sldId="290"/>
        </pc:sldMkLst>
      </pc:sldChg>
      <pc:sldChg chg="del">
        <pc:chgData name="NGUYEN PHAM ANH THU" userId="baf72463-252b-4d5f-a6ca-5a6327a9888d" providerId="ADAL" clId="{C81F71A6-D9A8-4A53-B7D0-1F9A8D12FD7E}" dt="2021-12-14T08:50:01.432" v="11581" actId="47"/>
        <pc:sldMkLst>
          <pc:docMk/>
          <pc:sldMk cId="0" sldId="291"/>
        </pc:sldMkLst>
      </pc:sldChg>
      <pc:sldChg chg="del">
        <pc:chgData name="NGUYEN PHAM ANH THU" userId="baf72463-252b-4d5f-a6ca-5a6327a9888d" providerId="ADAL" clId="{C81F71A6-D9A8-4A53-B7D0-1F9A8D12FD7E}" dt="2021-12-14T08:02:51.821" v="10625" actId="47"/>
        <pc:sldMkLst>
          <pc:docMk/>
          <pc:sldMk cId="0" sldId="292"/>
        </pc:sldMkLst>
      </pc:sldChg>
      <pc:sldChg chg="del">
        <pc:chgData name="NGUYEN PHAM ANH THU" userId="baf72463-252b-4d5f-a6ca-5a6327a9888d" providerId="ADAL" clId="{C81F71A6-D9A8-4A53-B7D0-1F9A8D12FD7E}" dt="2021-12-14T08:02:51.536" v="10624" actId="47"/>
        <pc:sldMkLst>
          <pc:docMk/>
          <pc:sldMk cId="0" sldId="293"/>
        </pc:sldMkLst>
      </pc:sldChg>
      <pc:sldChg chg="del">
        <pc:chgData name="NGUYEN PHAM ANH THU" userId="baf72463-252b-4d5f-a6ca-5a6327a9888d" providerId="ADAL" clId="{C81F71A6-D9A8-4A53-B7D0-1F9A8D12FD7E}" dt="2021-12-14T08:02:50.527" v="10623" actId="47"/>
        <pc:sldMkLst>
          <pc:docMk/>
          <pc:sldMk cId="0" sldId="294"/>
        </pc:sldMkLst>
      </pc:sldChg>
      <pc:sldChg chg="del">
        <pc:chgData name="NGUYEN PHAM ANH THU" userId="baf72463-252b-4d5f-a6ca-5a6327a9888d" providerId="ADAL" clId="{C81F71A6-D9A8-4A53-B7D0-1F9A8D12FD7E}" dt="2021-12-14T08:02:46.329" v="10605" actId="47"/>
        <pc:sldMkLst>
          <pc:docMk/>
          <pc:sldMk cId="0" sldId="295"/>
        </pc:sldMkLst>
      </pc:sldChg>
      <pc:sldChg chg="del">
        <pc:chgData name="NGUYEN PHAM ANH THU" userId="baf72463-252b-4d5f-a6ca-5a6327a9888d" providerId="ADAL" clId="{C81F71A6-D9A8-4A53-B7D0-1F9A8D12FD7E}" dt="2021-12-14T08:02:46.694" v="10606" actId="47"/>
        <pc:sldMkLst>
          <pc:docMk/>
          <pc:sldMk cId="0" sldId="296"/>
        </pc:sldMkLst>
      </pc:sldChg>
      <pc:sldChg chg="del">
        <pc:chgData name="NGUYEN PHAM ANH THU" userId="baf72463-252b-4d5f-a6ca-5a6327a9888d" providerId="ADAL" clId="{C81F71A6-D9A8-4A53-B7D0-1F9A8D12FD7E}" dt="2021-12-14T08:02:46.982" v="10607" actId="47"/>
        <pc:sldMkLst>
          <pc:docMk/>
          <pc:sldMk cId="0" sldId="297"/>
        </pc:sldMkLst>
      </pc:sldChg>
      <pc:sldChg chg="del">
        <pc:chgData name="NGUYEN PHAM ANH THU" userId="baf72463-252b-4d5f-a6ca-5a6327a9888d" providerId="ADAL" clId="{C81F71A6-D9A8-4A53-B7D0-1F9A8D12FD7E}" dt="2021-12-14T08:02:47.199" v="10608" actId="47"/>
        <pc:sldMkLst>
          <pc:docMk/>
          <pc:sldMk cId="0" sldId="298"/>
        </pc:sldMkLst>
      </pc:sldChg>
      <pc:sldChg chg="del">
        <pc:chgData name="NGUYEN PHAM ANH THU" userId="baf72463-252b-4d5f-a6ca-5a6327a9888d" providerId="ADAL" clId="{C81F71A6-D9A8-4A53-B7D0-1F9A8D12FD7E}" dt="2021-12-14T08:02:47.446" v="10609" actId="47"/>
        <pc:sldMkLst>
          <pc:docMk/>
          <pc:sldMk cId="0" sldId="299"/>
        </pc:sldMkLst>
      </pc:sldChg>
      <pc:sldChg chg="del">
        <pc:chgData name="NGUYEN PHAM ANH THU" userId="baf72463-252b-4d5f-a6ca-5a6327a9888d" providerId="ADAL" clId="{C81F71A6-D9A8-4A53-B7D0-1F9A8D12FD7E}" dt="2021-12-14T08:02:47.780" v="10610" actId="47"/>
        <pc:sldMkLst>
          <pc:docMk/>
          <pc:sldMk cId="0" sldId="300"/>
        </pc:sldMkLst>
      </pc:sldChg>
      <pc:sldChg chg="del">
        <pc:chgData name="NGUYEN PHAM ANH THU" userId="baf72463-252b-4d5f-a6ca-5a6327a9888d" providerId="ADAL" clId="{C81F71A6-D9A8-4A53-B7D0-1F9A8D12FD7E}" dt="2021-12-14T08:02:47.911" v="10611" actId="47"/>
        <pc:sldMkLst>
          <pc:docMk/>
          <pc:sldMk cId="0" sldId="301"/>
        </pc:sldMkLst>
      </pc:sldChg>
      <pc:sldChg chg="del">
        <pc:chgData name="NGUYEN PHAM ANH THU" userId="baf72463-252b-4d5f-a6ca-5a6327a9888d" providerId="ADAL" clId="{C81F71A6-D9A8-4A53-B7D0-1F9A8D12FD7E}" dt="2021-12-14T08:02:48.149" v="10612" actId="47"/>
        <pc:sldMkLst>
          <pc:docMk/>
          <pc:sldMk cId="0" sldId="302"/>
        </pc:sldMkLst>
      </pc:sldChg>
      <pc:sldChg chg="del">
        <pc:chgData name="NGUYEN PHAM ANH THU" userId="baf72463-252b-4d5f-a6ca-5a6327a9888d" providerId="ADAL" clId="{C81F71A6-D9A8-4A53-B7D0-1F9A8D12FD7E}" dt="2021-12-14T08:02:48.398" v="10613" actId="47"/>
        <pc:sldMkLst>
          <pc:docMk/>
          <pc:sldMk cId="0" sldId="303"/>
        </pc:sldMkLst>
      </pc:sldChg>
      <pc:sldChg chg="del">
        <pc:chgData name="NGUYEN PHAM ANH THU" userId="baf72463-252b-4d5f-a6ca-5a6327a9888d" providerId="ADAL" clId="{C81F71A6-D9A8-4A53-B7D0-1F9A8D12FD7E}" dt="2021-12-14T08:02:48.597" v="10614" actId="47"/>
        <pc:sldMkLst>
          <pc:docMk/>
          <pc:sldMk cId="0" sldId="304"/>
        </pc:sldMkLst>
      </pc:sldChg>
      <pc:sldChg chg="del">
        <pc:chgData name="NGUYEN PHAM ANH THU" userId="baf72463-252b-4d5f-a6ca-5a6327a9888d" providerId="ADAL" clId="{C81F71A6-D9A8-4A53-B7D0-1F9A8D12FD7E}" dt="2021-12-14T08:02:48.849" v="10615" actId="47"/>
        <pc:sldMkLst>
          <pc:docMk/>
          <pc:sldMk cId="0" sldId="305"/>
        </pc:sldMkLst>
      </pc:sldChg>
      <pc:sldChg chg="del">
        <pc:chgData name="NGUYEN PHAM ANH THU" userId="baf72463-252b-4d5f-a6ca-5a6327a9888d" providerId="ADAL" clId="{C81F71A6-D9A8-4A53-B7D0-1F9A8D12FD7E}" dt="2021-12-14T08:02:49.061" v="10616" actId="47"/>
        <pc:sldMkLst>
          <pc:docMk/>
          <pc:sldMk cId="0" sldId="306"/>
        </pc:sldMkLst>
      </pc:sldChg>
      <pc:sldChg chg="del">
        <pc:chgData name="NGUYEN PHAM ANH THU" userId="baf72463-252b-4d5f-a6ca-5a6327a9888d" providerId="ADAL" clId="{C81F71A6-D9A8-4A53-B7D0-1F9A8D12FD7E}" dt="2021-12-14T08:02:49.294" v="10617" actId="47"/>
        <pc:sldMkLst>
          <pc:docMk/>
          <pc:sldMk cId="0" sldId="307"/>
        </pc:sldMkLst>
      </pc:sldChg>
      <pc:sldChg chg="del">
        <pc:chgData name="NGUYEN PHAM ANH THU" userId="baf72463-252b-4d5f-a6ca-5a6327a9888d" providerId="ADAL" clId="{C81F71A6-D9A8-4A53-B7D0-1F9A8D12FD7E}" dt="2021-12-14T08:02:49.506" v="10618" actId="47"/>
        <pc:sldMkLst>
          <pc:docMk/>
          <pc:sldMk cId="0" sldId="308"/>
        </pc:sldMkLst>
      </pc:sldChg>
      <pc:sldChg chg="del">
        <pc:chgData name="NGUYEN PHAM ANH THU" userId="baf72463-252b-4d5f-a6ca-5a6327a9888d" providerId="ADAL" clId="{C81F71A6-D9A8-4A53-B7D0-1F9A8D12FD7E}" dt="2021-12-14T08:02:49.700" v="10619" actId="47"/>
        <pc:sldMkLst>
          <pc:docMk/>
          <pc:sldMk cId="0" sldId="309"/>
        </pc:sldMkLst>
      </pc:sldChg>
      <pc:sldChg chg="del">
        <pc:chgData name="NGUYEN PHAM ANH THU" userId="baf72463-252b-4d5f-a6ca-5a6327a9888d" providerId="ADAL" clId="{C81F71A6-D9A8-4A53-B7D0-1F9A8D12FD7E}" dt="2021-12-14T08:02:49.896" v="10620" actId="47"/>
        <pc:sldMkLst>
          <pc:docMk/>
          <pc:sldMk cId="0" sldId="310"/>
        </pc:sldMkLst>
      </pc:sldChg>
      <pc:sldChg chg="del">
        <pc:chgData name="NGUYEN PHAM ANH THU" userId="baf72463-252b-4d5f-a6ca-5a6327a9888d" providerId="ADAL" clId="{C81F71A6-D9A8-4A53-B7D0-1F9A8D12FD7E}" dt="2021-12-14T08:02:50.103" v="10621" actId="47"/>
        <pc:sldMkLst>
          <pc:docMk/>
          <pc:sldMk cId="0" sldId="311"/>
        </pc:sldMkLst>
      </pc:sldChg>
      <pc:sldChg chg="del">
        <pc:chgData name="NGUYEN PHAM ANH THU" userId="baf72463-252b-4d5f-a6ca-5a6327a9888d" providerId="ADAL" clId="{C81F71A6-D9A8-4A53-B7D0-1F9A8D12FD7E}" dt="2021-12-14T08:02:50.306" v="10622" actId="47"/>
        <pc:sldMkLst>
          <pc:docMk/>
          <pc:sldMk cId="0" sldId="312"/>
        </pc:sldMkLst>
      </pc:sldChg>
      <pc:sldChg chg="modTransition modAnim">
        <pc:chgData name="NGUYEN PHAM ANH THU" userId="baf72463-252b-4d5f-a6ca-5a6327a9888d" providerId="ADAL" clId="{C81F71A6-D9A8-4A53-B7D0-1F9A8D12FD7E}" dt="2021-12-14T09:58:33.341" v="13290"/>
        <pc:sldMkLst>
          <pc:docMk/>
          <pc:sldMk cId="1538879969" sldId="313"/>
        </pc:sldMkLst>
      </pc:sldChg>
      <pc:sldChg chg="modTransition modAnim">
        <pc:chgData name="NGUYEN PHAM ANH THU" userId="baf72463-252b-4d5f-a6ca-5a6327a9888d" providerId="ADAL" clId="{C81F71A6-D9A8-4A53-B7D0-1F9A8D12FD7E}" dt="2021-12-14T09:54:07.151" v="13279"/>
        <pc:sldMkLst>
          <pc:docMk/>
          <pc:sldMk cId="3877752199" sldId="314"/>
        </pc:sldMkLst>
      </pc:sldChg>
      <pc:sldChg chg="modTransition modAnim">
        <pc:chgData name="NGUYEN PHAM ANH THU" userId="baf72463-252b-4d5f-a6ca-5a6327a9888d" providerId="ADAL" clId="{C81F71A6-D9A8-4A53-B7D0-1F9A8D12FD7E}" dt="2021-12-14T09:54:07.151" v="13279"/>
        <pc:sldMkLst>
          <pc:docMk/>
          <pc:sldMk cId="3551768488" sldId="316"/>
        </pc:sldMkLst>
      </pc:sldChg>
      <pc:sldChg chg="modSp mod modTransition modAnim">
        <pc:chgData name="NGUYEN PHAM ANH THU" userId="baf72463-252b-4d5f-a6ca-5a6327a9888d" providerId="ADAL" clId="{C81F71A6-D9A8-4A53-B7D0-1F9A8D12FD7E}" dt="2021-12-14T09:54:07.151" v="13279"/>
        <pc:sldMkLst>
          <pc:docMk/>
          <pc:sldMk cId="2991517534" sldId="317"/>
        </pc:sldMkLst>
        <pc:picChg chg="mod">
          <ac:chgData name="NGUYEN PHAM ANH THU" userId="baf72463-252b-4d5f-a6ca-5a6327a9888d" providerId="ADAL" clId="{C81F71A6-D9A8-4A53-B7D0-1F9A8D12FD7E}" dt="2021-12-13T14:09:33.693" v="2108" actId="1076"/>
          <ac:picMkLst>
            <pc:docMk/>
            <pc:sldMk cId="2991517534" sldId="317"/>
            <ac:picMk id="55" creationId="{9E17B92D-D90E-43C5-9058-C1D24FB400D3}"/>
          </ac:picMkLst>
        </pc:picChg>
      </pc:sldChg>
      <pc:sldChg chg="modTransition">
        <pc:chgData name="NGUYEN PHAM ANH THU" userId="baf72463-252b-4d5f-a6ca-5a6327a9888d" providerId="ADAL" clId="{C81F71A6-D9A8-4A53-B7D0-1F9A8D12FD7E}" dt="2021-12-14T09:54:07.151" v="13279"/>
        <pc:sldMkLst>
          <pc:docMk/>
          <pc:sldMk cId="3566683648" sldId="318"/>
        </pc:sldMkLst>
      </pc:sldChg>
      <pc:sldChg chg="modSp mod modTransition">
        <pc:chgData name="NGUYEN PHAM ANH THU" userId="baf72463-252b-4d5f-a6ca-5a6327a9888d" providerId="ADAL" clId="{C81F71A6-D9A8-4A53-B7D0-1F9A8D12FD7E}" dt="2021-12-16T12:17:28.871" v="13644" actId="207"/>
        <pc:sldMkLst>
          <pc:docMk/>
          <pc:sldMk cId="4123998530" sldId="319"/>
        </pc:sldMkLst>
        <pc:spChg chg="mod">
          <ac:chgData name="NGUYEN PHAM ANH THU" userId="baf72463-252b-4d5f-a6ca-5a6327a9888d" providerId="ADAL" clId="{C81F71A6-D9A8-4A53-B7D0-1F9A8D12FD7E}" dt="2021-12-16T12:17:28.871" v="13644" actId="207"/>
          <ac:spMkLst>
            <pc:docMk/>
            <pc:sldMk cId="4123998530" sldId="319"/>
            <ac:spMk id="22" creationId="{DB79AE76-8F3E-4428-BF04-BC2F9030C391}"/>
          </ac:spMkLst>
        </pc:spChg>
      </pc:sldChg>
      <pc:sldChg chg="modSp mod modTransition modAnim modNotesTx">
        <pc:chgData name="NGUYEN PHAM ANH THU" userId="baf72463-252b-4d5f-a6ca-5a6327a9888d" providerId="ADAL" clId="{C81F71A6-D9A8-4A53-B7D0-1F9A8D12FD7E}" dt="2021-12-14T10:03:53.044" v="13405" actId="20577"/>
        <pc:sldMkLst>
          <pc:docMk/>
          <pc:sldMk cId="1892090787" sldId="320"/>
        </pc:sldMkLst>
        <pc:spChg chg="mod">
          <ac:chgData name="NGUYEN PHAM ANH THU" userId="baf72463-252b-4d5f-a6ca-5a6327a9888d" providerId="ADAL" clId="{C81F71A6-D9A8-4A53-B7D0-1F9A8D12FD7E}" dt="2021-12-14T10:03:53.044" v="13405" actId="20577"/>
          <ac:spMkLst>
            <pc:docMk/>
            <pc:sldMk cId="1892090787" sldId="320"/>
            <ac:spMk id="78" creationId="{9447FE6C-410A-4377-85A0-FE97D40E4202}"/>
          </ac:spMkLst>
        </pc:spChg>
      </pc:sldChg>
      <pc:sldChg chg="modTransition">
        <pc:chgData name="NGUYEN PHAM ANH THU" userId="baf72463-252b-4d5f-a6ca-5a6327a9888d" providerId="ADAL" clId="{C81F71A6-D9A8-4A53-B7D0-1F9A8D12FD7E}" dt="2021-12-14T09:54:07.151" v="13279"/>
        <pc:sldMkLst>
          <pc:docMk/>
          <pc:sldMk cId="3646078454" sldId="321"/>
        </pc:sldMkLst>
      </pc:sldChg>
      <pc:sldChg chg="modTransition">
        <pc:chgData name="NGUYEN PHAM ANH THU" userId="baf72463-252b-4d5f-a6ca-5a6327a9888d" providerId="ADAL" clId="{C81F71A6-D9A8-4A53-B7D0-1F9A8D12FD7E}" dt="2021-12-14T09:54:07.151" v="13279"/>
        <pc:sldMkLst>
          <pc:docMk/>
          <pc:sldMk cId="1585172195" sldId="322"/>
        </pc:sldMkLst>
      </pc:sldChg>
      <pc:sldChg chg="modTransition modAnim">
        <pc:chgData name="NGUYEN PHAM ANH THU" userId="baf72463-252b-4d5f-a6ca-5a6327a9888d" providerId="ADAL" clId="{C81F71A6-D9A8-4A53-B7D0-1F9A8D12FD7E}" dt="2021-12-14T09:54:07.151" v="13279"/>
        <pc:sldMkLst>
          <pc:docMk/>
          <pc:sldMk cId="469111555" sldId="323"/>
        </pc:sldMkLst>
      </pc:sldChg>
      <pc:sldChg chg="addSp modSp del mod modAnim">
        <pc:chgData name="NGUYEN PHAM ANH THU" userId="baf72463-252b-4d5f-a6ca-5a6327a9888d" providerId="ADAL" clId="{C81F71A6-D9A8-4A53-B7D0-1F9A8D12FD7E}" dt="2021-12-13T02:52:09.116" v="169" actId="47"/>
        <pc:sldMkLst>
          <pc:docMk/>
          <pc:sldMk cId="3285366997" sldId="324"/>
        </pc:sldMkLst>
        <pc:spChg chg="mod">
          <ac:chgData name="NGUYEN PHAM ANH THU" userId="baf72463-252b-4d5f-a6ca-5a6327a9888d" providerId="ADAL" clId="{C81F71A6-D9A8-4A53-B7D0-1F9A8D12FD7E}" dt="2021-12-13T02:09:15.319" v="47" actId="164"/>
          <ac:spMkLst>
            <pc:docMk/>
            <pc:sldMk cId="3285366997" sldId="324"/>
            <ac:spMk id="8" creationId="{DF792322-10B0-43FD-B4C7-E339EAB88A24}"/>
          </ac:spMkLst>
        </pc:spChg>
        <pc:spChg chg="mod">
          <ac:chgData name="NGUYEN PHAM ANH THU" userId="baf72463-252b-4d5f-a6ca-5a6327a9888d" providerId="ADAL" clId="{C81F71A6-D9A8-4A53-B7D0-1F9A8D12FD7E}" dt="2021-12-13T02:09:15.319" v="47" actId="164"/>
          <ac:spMkLst>
            <pc:docMk/>
            <pc:sldMk cId="3285366997" sldId="324"/>
            <ac:spMk id="2277" creationId="{00000000-0000-0000-0000-000000000000}"/>
          </ac:spMkLst>
        </pc:spChg>
        <pc:grpChg chg="add mod">
          <ac:chgData name="NGUYEN PHAM ANH THU" userId="baf72463-252b-4d5f-a6ca-5a6327a9888d" providerId="ADAL" clId="{C81F71A6-D9A8-4A53-B7D0-1F9A8D12FD7E}" dt="2021-12-13T02:09:15.319" v="47" actId="164"/>
          <ac:grpSpMkLst>
            <pc:docMk/>
            <pc:sldMk cId="3285366997" sldId="324"/>
            <ac:grpSpMk id="2" creationId="{936ECEF5-90C2-43B5-BABC-F044D352A29E}"/>
          </ac:grpSpMkLst>
        </pc:grpChg>
        <pc:picChg chg="mod">
          <ac:chgData name="NGUYEN PHAM ANH THU" userId="baf72463-252b-4d5f-a6ca-5a6327a9888d" providerId="ADAL" clId="{C81F71A6-D9A8-4A53-B7D0-1F9A8D12FD7E}" dt="2021-12-13T02:09:08.835" v="46" actId="14100"/>
          <ac:picMkLst>
            <pc:docMk/>
            <pc:sldMk cId="3285366997" sldId="324"/>
            <ac:picMk id="7" creationId="{A50C0DE4-EC46-4796-AEC7-86456E5BEC22}"/>
          </ac:picMkLst>
        </pc:picChg>
      </pc:sldChg>
      <pc:sldChg chg="addSp delSp modSp add mod ord modTransition modAnim">
        <pc:chgData name="NGUYEN PHAM ANH THU" userId="baf72463-252b-4d5f-a6ca-5a6327a9888d" providerId="ADAL" clId="{C81F71A6-D9A8-4A53-B7D0-1F9A8D12FD7E}" dt="2021-12-14T09:54:07.151" v="13279"/>
        <pc:sldMkLst>
          <pc:docMk/>
          <pc:sldMk cId="2486162078" sldId="325"/>
        </pc:sldMkLst>
        <pc:spChg chg="add del mod">
          <ac:chgData name="NGUYEN PHAM ANH THU" userId="baf72463-252b-4d5f-a6ca-5a6327a9888d" providerId="ADAL" clId="{C81F71A6-D9A8-4A53-B7D0-1F9A8D12FD7E}" dt="2021-12-13T02:47:49.597" v="128" actId="478"/>
          <ac:spMkLst>
            <pc:docMk/>
            <pc:sldMk cId="2486162078" sldId="325"/>
            <ac:spMk id="3" creationId="{EAD52791-BD27-40E8-803C-CC9913339997}"/>
          </ac:spMkLst>
        </pc:spChg>
        <pc:spChg chg="add del mod">
          <ac:chgData name="NGUYEN PHAM ANH THU" userId="baf72463-252b-4d5f-a6ca-5a6327a9888d" providerId="ADAL" clId="{C81F71A6-D9A8-4A53-B7D0-1F9A8D12FD7E}" dt="2021-12-13T02:47:49.597" v="128" actId="478"/>
          <ac:spMkLst>
            <pc:docMk/>
            <pc:sldMk cId="2486162078" sldId="325"/>
            <ac:spMk id="5" creationId="{0C97981F-60DF-490E-96E7-CC7E6D1968AC}"/>
          </ac:spMkLst>
        </pc:spChg>
        <pc:spChg chg="mod">
          <ac:chgData name="NGUYEN PHAM ANH THU" userId="baf72463-252b-4d5f-a6ca-5a6327a9888d" providerId="ADAL" clId="{C81F71A6-D9A8-4A53-B7D0-1F9A8D12FD7E}" dt="2021-12-13T02:47:55.093" v="129"/>
          <ac:spMkLst>
            <pc:docMk/>
            <pc:sldMk cId="2486162078" sldId="325"/>
            <ac:spMk id="75" creationId="{40682481-EAD8-46AF-96E6-FBF331C9E04E}"/>
          </ac:spMkLst>
        </pc:spChg>
        <pc:spChg chg="mod">
          <ac:chgData name="NGUYEN PHAM ANH THU" userId="baf72463-252b-4d5f-a6ca-5a6327a9888d" providerId="ADAL" clId="{C81F71A6-D9A8-4A53-B7D0-1F9A8D12FD7E}" dt="2021-12-13T02:47:55.093" v="129"/>
          <ac:spMkLst>
            <pc:docMk/>
            <pc:sldMk cId="2486162078" sldId="325"/>
            <ac:spMk id="76" creationId="{FD0DEEC6-2E2B-4482-8AF2-605F6E31117F}"/>
          </ac:spMkLst>
        </pc:spChg>
        <pc:spChg chg="del">
          <ac:chgData name="NGUYEN PHAM ANH THU" userId="baf72463-252b-4d5f-a6ca-5a6327a9888d" providerId="ADAL" clId="{C81F71A6-D9A8-4A53-B7D0-1F9A8D12FD7E}" dt="2021-12-13T02:47:47.594" v="127" actId="478"/>
          <ac:spMkLst>
            <pc:docMk/>
            <pc:sldMk cId="2486162078" sldId="325"/>
            <ac:spMk id="2730" creationId="{00000000-0000-0000-0000-000000000000}"/>
          </ac:spMkLst>
        </pc:spChg>
        <pc:spChg chg="del">
          <ac:chgData name="NGUYEN PHAM ANH THU" userId="baf72463-252b-4d5f-a6ca-5a6327a9888d" providerId="ADAL" clId="{C81F71A6-D9A8-4A53-B7D0-1F9A8D12FD7E}" dt="2021-12-13T02:47:47.594" v="127" actId="478"/>
          <ac:spMkLst>
            <pc:docMk/>
            <pc:sldMk cId="2486162078" sldId="325"/>
            <ac:spMk id="2731" creationId="{00000000-0000-0000-0000-000000000000}"/>
          </ac:spMkLst>
        </pc:spChg>
        <pc:grpChg chg="add mod">
          <ac:chgData name="NGUYEN PHAM ANH THU" userId="baf72463-252b-4d5f-a6ca-5a6327a9888d" providerId="ADAL" clId="{C81F71A6-D9A8-4A53-B7D0-1F9A8D12FD7E}" dt="2021-12-13T02:48:08.385" v="131" actId="1076"/>
          <ac:grpSpMkLst>
            <pc:docMk/>
            <pc:sldMk cId="2486162078" sldId="325"/>
            <ac:grpSpMk id="74" creationId="{94047AF5-6E00-4604-9431-7B6717AD2AA9}"/>
          </ac:grpSpMkLst>
        </pc:grpChg>
        <pc:grpChg chg="del">
          <ac:chgData name="NGUYEN PHAM ANH THU" userId="baf72463-252b-4d5f-a6ca-5a6327a9888d" providerId="ADAL" clId="{C81F71A6-D9A8-4A53-B7D0-1F9A8D12FD7E}" dt="2021-12-13T02:47:47.594" v="127" actId="478"/>
          <ac:grpSpMkLst>
            <pc:docMk/>
            <pc:sldMk cId="2486162078" sldId="325"/>
            <ac:grpSpMk id="2732" creationId="{00000000-0000-0000-0000-000000000000}"/>
          </ac:grpSpMkLst>
        </pc:grpChg>
        <pc:picChg chg="add mod">
          <ac:chgData name="NGUYEN PHAM ANH THU" userId="baf72463-252b-4d5f-a6ca-5a6327a9888d" providerId="ADAL" clId="{C81F71A6-D9A8-4A53-B7D0-1F9A8D12FD7E}" dt="2021-12-13T02:50:22.587" v="162" actId="1076"/>
          <ac:picMkLst>
            <pc:docMk/>
            <pc:sldMk cId="2486162078" sldId="325"/>
            <ac:picMk id="77" creationId="{1F87FDA6-FE67-484B-B419-1F7F25461C00}"/>
          </ac:picMkLst>
        </pc:picChg>
        <pc:picChg chg="add mod">
          <ac:chgData name="NGUYEN PHAM ANH THU" userId="baf72463-252b-4d5f-a6ca-5a6327a9888d" providerId="ADAL" clId="{C81F71A6-D9A8-4A53-B7D0-1F9A8D12FD7E}" dt="2021-12-13T02:50:33.089" v="164" actId="1076"/>
          <ac:picMkLst>
            <pc:docMk/>
            <pc:sldMk cId="2486162078" sldId="325"/>
            <ac:picMk id="78" creationId="{E6DA1D3D-BDC6-4DBD-B537-280F10B7DDF4}"/>
          </ac:picMkLst>
        </pc:picChg>
      </pc:sldChg>
      <pc:sldChg chg="addSp delSp modSp add mod modTransition delAnim modAnim modNotesTx">
        <pc:chgData name="NGUYEN PHAM ANH THU" userId="baf72463-252b-4d5f-a6ca-5a6327a9888d" providerId="ADAL" clId="{C81F71A6-D9A8-4A53-B7D0-1F9A8D12FD7E}" dt="2021-12-14T10:00:01.076" v="13294"/>
        <pc:sldMkLst>
          <pc:docMk/>
          <pc:sldMk cId="3486214853" sldId="326"/>
        </pc:sldMkLst>
        <pc:spChg chg="add del mod">
          <ac:chgData name="NGUYEN PHAM ANH THU" userId="baf72463-252b-4d5f-a6ca-5a6327a9888d" providerId="ADAL" clId="{C81F71A6-D9A8-4A53-B7D0-1F9A8D12FD7E}" dt="2021-12-13T10:27:23.963" v="1605" actId="478"/>
          <ac:spMkLst>
            <pc:docMk/>
            <pc:sldMk cId="3486214853" sldId="326"/>
            <ac:spMk id="2" creationId="{F9EBE934-53FE-44EA-AD20-8DD114E59890}"/>
          </ac:spMkLst>
        </pc:spChg>
        <pc:spChg chg="add mod">
          <ac:chgData name="NGUYEN PHAM ANH THU" userId="baf72463-252b-4d5f-a6ca-5a6327a9888d" providerId="ADAL" clId="{C81F71A6-D9A8-4A53-B7D0-1F9A8D12FD7E}" dt="2021-12-14T00:56:08.664" v="3575" actId="3626"/>
          <ac:spMkLst>
            <pc:docMk/>
            <pc:sldMk cId="3486214853" sldId="326"/>
            <ac:spMk id="10" creationId="{CA17924A-BAE3-4A86-A86A-7057B7B8DAD1}"/>
          </ac:spMkLst>
        </pc:spChg>
        <pc:spChg chg="mod">
          <ac:chgData name="NGUYEN PHAM ANH THU" userId="baf72463-252b-4d5f-a6ca-5a6327a9888d" providerId="ADAL" clId="{C81F71A6-D9A8-4A53-B7D0-1F9A8D12FD7E}" dt="2021-12-13T15:48:28.673" v="2964" actId="164"/>
          <ac:spMkLst>
            <pc:docMk/>
            <pc:sldMk cId="3486214853" sldId="326"/>
            <ac:spMk id="28" creationId="{A6DC5FCA-748A-47C1-B280-D5056C0716C5}"/>
          </ac:spMkLst>
        </pc:spChg>
        <pc:spChg chg="mod">
          <ac:chgData name="NGUYEN PHAM ANH THU" userId="baf72463-252b-4d5f-a6ca-5a6327a9888d" providerId="ADAL" clId="{C81F71A6-D9A8-4A53-B7D0-1F9A8D12FD7E}" dt="2021-12-13T15:48:28.673" v="2964" actId="164"/>
          <ac:spMkLst>
            <pc:docMk/>
            <pc:sldMk cId="3486214853" sldId="326"/>
            <ac:spMk id="30" creationId="{9F386AF6-7F25-4BF6-9F7D-19388138F5D8}"/>
          </ac:spMkLst>
        </pc:spChg>
        <pc:spChg chg="add mod">
          <ac:chgData name="NGUYEN PHAM ANH THU" userId="baf72463-252b-4d5f-a6ca-5a6327a9888d" providerId="ADAL" clId="{C81F71A6-D9A8-4A53-B7D0-1F9A8D12FD7E}" dt="2021-12-13T10:29:25.053" v="1625" actId="255"/>
          <ac:spMkLst>
            <pc:docMk/>
            <pc:sldMk cId="3486214853" sldId="326"/>
            <ac:spMk id="31" creationId="{3EA6703F-689D-4694-A8ED-8D67621F776A}"/>
          </ac:spMkLst>
        </pc:spChg>
        <pc:spChg chg="add mod">
          <ac:chgData name="NGUYEN PHAM ANH THU" userId="baf72463-252b-4d5f-a6ca-5a6327a9888d" providerId="ADAL" clId="{C81F71A6-D9A8-4A53-B7D0-1F9A8D12FD7E}" dt="2021-12-13T10:29:25.053" v="1625" actId="255"/>
          <ac:spMkLst>
            <pc:docMk/>
            <pc:sldMk cId="3486214853" sldId="326"/>
            <ac:spMk id="32" creationId="{382C4CC8-3E2F-4DC3-8349-69BA5D39E1A0}"/>
          </ac:spMkLst>
        </pc:spChg>
        <pc:spChg chg="add mod">
          <ac:chgData name="NGUYEN PHAM ANH THU" userId="baf72463-252b-4d5f-a6ca-5a6327a9888d" providerId="ADAL" clId="{C81F71A6-D9A8-4A53-B7D0-1F9A8D12FD7E}" dt="2021-12-13T10:29:25.053" v="1625" actId="255"/>
          <ac:spMkLst>
            <pc:docMk/>
            <pc:sldMk cId="3486214853" sldId="326"/>
            <ac:spMk id="33" creationId="{A6335840-8F1F-4DA6-814F-AACD347B2818}"/>
          </ac:spMkLst>
        </pc:spChg>
        <pc:spChg chg="add del mod">
          <ac:chgData name="NGUYEN PHAM ANH THU" userId="baf72463-252b-4d5f-a6ca-5a6327a9888d" providerId="ADAL" clId="{C81F71A6-D9A8-4A53-B7D0-1F9A8D12FD7E}" dt="2021-12-13T10:34:18.209" v="1689" actId="478"/>
          <ac:spMkLst>
            <pc:docMk/>
            <pc:sldMk cId="3486214853" sldId="326"/>
            <ac:spMk id="34" creationId="{D0BFB219-F003-4BCF-A9FD-ECB4124EC6F2}"/>
          </ac:spMkLst>
        </pc:spChg>
        <pc:spChg chg="add del mod">
          <ac:chgData name="NGUYEN PHAM ANH THU" userId="baf72463-252b-4d5f-a6ca-5a6327a9888d" providerId="ADAL" clId="{C81F71A6-D9A8-4A53-B7D0-1F9A8D12FD7E}" dt="2021-12-13T10:34:19.493" v="1690" actId="478"/>
          <ac:spMkLst>
            <pc:docMk/>
            <pc:sldMk cId="3486214853" sldId="326"/>
            <ac:spMk id="35" creationId="{D939D972-92B7-41C5-AC20-E3007D63C2F4}"/>
          </ac:spMkLst>
        </pc:spChg>
        <pc:spChg chg="add mod">
          <ac:chgData name="NGUYEN PHAM ANH THU" userId="baf72463-252b-4d5f-a6ca-5a6327a9888d" providerId="ADAL" clId="{C81F71A6-D9A8-4A53-B7D0-1F9A8D12FD7E}" dt="2021-12-13T10:39:28.782" v="1838" actId="164"/>
          <ac:spMkLst>
            <pc:docMk/>
            <pc:sldMk cId="3486214853" sldId="326"/>
            <ac:spMk id="36" creationId="{B24E4D13-EA10-4DD3-B2AD-76555862087A}"/>
          </ac:spMkLst>
        </pc:spChg>
        <pc:spChg chg="add del mod">
          <ac:chgData name="NGUYEN PHAM ANH THU" userId="baf72463-252b-4d5f-a6ca-5a6327a9888d" providerId="ADAL" clId="{C81F71A6-D9A8-4A53-B7D0-1F9A8D12FD7E}" dt="2021-12-13T10:34:21.146" v="1691" actId="478"/>
          <ac:spMkLst>
            <pc:docMk/>
            <pc:sldMk cId="3486214853" sldId="326"/>
            <ac:spMk id="37" creationId="{98201506-E6E2-49AF-BA79-7F7D300E488C}"/>
          </ac:spMkLst>
        </pc:spChg>
        <pc:spChg chg="add del mod">
          <ac:chgData name="NGUYEN PHAM ANH THU" userId="baf72463-252b-4d5f-a6ca-5a6327a9888d" providerId="ADAL" clId="{C81F71A6-D9A8-4A53-B7D0-1F9A8D12FD7E}" dt="2021-12-13T10:34:22.383" v="1692" actId="478"/>
          <ac:spMkLst>
            <pc:docMk/>
            <pc:sldMk cId="3486214853" sldId="326"/>
            <ac:spMk id="38" creationId="{89977D9C-8261-49D8-95B0-3687476B232C}"/>
          </ac:spMkLst>
        </pc:spChg>
        <pc:spChg chg="add mod">
          <ac:chgData name="NGUYEN PHAM ANH THU" userId="baf72463-252b-4d5f-a6ca-5a6327a9888d" providerId="ADAL" clId="{C81F71A6-D9A8-4A53-B7D0-1F9A8D12FD7E}" dt="2021-12-13T10:30:01.309" v="1640" actId="1076"/>
          <ac:spMkLst>
            <pc:docMk/>
            <pc:sldMk cId="3486214853" sldId="326"/>
            <ac:spMk id="39" creationId="{F87654E9-4CD9-4BD3-AE35-C831BB50A955}"/>
          </ac:spMkLst>
        </pc:spChg>
        <pc:spChg chg="add mod">
          <ac:chgData name="NGUYEN PHAM ANH THU" userId="baf72463-252b-4d5f-a6ca-5a6327a9888d" providerId="ADAL" clId="{C81F71A6-D9A8-4A53-B7D0-1F9A8D12FD7E}" dt="2021-12-13T10:34:14.761" v="1688" actId="1076"/>
          <ac:spMkLst>
            <pc:docMk/>
            <pc:sldMk cId="3486214853" sldId="326"/>
            <ac:spMk id="40" creationId="{B95C615E-49B8-4D2C-B760-863CCD04DEFD}"/>
          </ac:spMkLst>
        </pc:spChg>
        <pc:spChg chg="add mod">
          <ac:chgData name="NGUYEN PHAM ANH THU" userId="baf72463-252b-4d5f-a6ca-5a6327a9888d" providerId="ADAL" clId="{C81F71A6-D9A8-4A53-B7D0-1F9A8D12FD7E}" dt="2021-12-13T10:35:04.293" v="1707" actId="1076"/>
          <ac:spMkLst>
            <pc:docMk/>
            <pc:sldMk cId="3486214853" sldId="326"/>
            <ac:spMk id="43" creationId="{FBA171A7-1E56-4B7B-90F2-6F56F29113AF}"/>
          </ac:spMkLst>
        </pc:spChg>
        <pc:spChg chg="add mod">
          <ac:chgData name="NGUYEN PHAM ANH THU" userId="baf72463-252b-4d5f-a6ca-5a6327a9888d" providerId="ADAL" clId="{C81F71A6-D9A8-4A53-B7D0-1F9A8D12FD7E}" dt="2021-12-13T10:35:18.936" v="1713" actId="20577"/>
          <ac:spMkLst>
            <pc:docMk/>
            <pc:sldMk cId="3486214853" sldId="326"/>
            <ac:spMk id="44" creationId="{AABE2F60-ED4F-40BE-B3BE-A755D30CDAA7}"/>
          </ac:spMkLst>
        </pc:spChg>
        <pc:spChg chg="add mod">
          <ac:chgData name="NGUYEN PHAM ANH THU" userId="baf72463-252b-4d5f-a6ca-5a6327a9888d" providerId="ADAL" clId="{C81F71A6-D9A8-4A53-B7D0-1F9A8D12FD7E}" dt="2021-12-13T10:42:26.191" v="1867" actId="962"/>
          <ac:spMkLst>
            <pc:docMk/>
            <pc:sldMk cId="3486214853" sldId="326"/>
            <ac:spMk id="45" creationId="{F6A65E52-359C-4CD3-BF04-3B4F97B3BBA5}"/>
          </ac:spMkLst>
        </pc:spChg>
        <pc:spChg chg="add mod">
          <ac:chgData name="NGUYEN PHAM ANH THU" userId="baf72463-252b-4d5f-a6ca-5a6327a9888d" providerId="ADAL" clId="{C81F71A6-D9A8-4A53-B7D0-1F9A8D12FD7E}" dt="2021-12-13T10:42:32.174" v="1868" actId="962"/>
          <ac:spMkLst>
            <pc:docMk/>
            <pc:sldMk cId="3486214853" sldId="326"/>
            <ac:spMk id="46" creationId="{28FCDA55-1B4D-4A63-AADB-7A94D59E44D2}"/>
          </ac:spMkLst>
        </pc:spChg>
        <pc:spChg chg="add mod">
          <ac:chgData name="NGUYEN PHAM ANH THU" userId="baf72463-252b-4d5f-a6ca-5a6327a9888d" providerId="ADAL" clId="{C81F71A6-D9A8-4A53-B7D0-1F9A8D12FD7E}" dt="2021-12-13T10:42:39.432" v="1869" actId="962"/>
          <ac:spMkLst>
            <pc:docMk/>
            <pc:sldMk cId="3486214853" sldId="326"/>
            <ac:spMk id="47" creationId="{C1A3EF86-B4B4-49C8-82E3-E72A2FFE0D11}"/>
          </ac:spMkLst>
        </pc:spChg>
        <pc:spChg chg="add mod ord">
          <ac:chgData name="NGUYEN PHAM ANH THU" userId="baf72463-252b-4d5f-a6ca-5a6327a9888d" providerId="ADAL" clId="{C81F71A6-D9A8-4A53-B7D0-1F9A8D12FD7E}" dt="2021-12-13T10:42:49.504" v="1870" actId="962"/>
          <ac:spMkLst>
            <pc:docMk/>
            <pc:sldMk cId="3486214853" sldId="326"/>
            <ac:spMk id="48" creationId="{C07DFB9F-1690-4E79-8157-94080D26B8FC}"/>
          </ac:spMkLst>
        </pc:spChg>
        <pc:spChg chg="add mod ord">
          <ac:chgData name="NGUYEN PHAM ANH THU" userId="baf72463-252b-4d5f-a6ca-5a6327a9888d" providerId="ADAL" clId="{C81F71A6-D9A8-4A53-B7D0-1F9A8D12FD7E}" dt="2021-12-14T00:56:03.561" v="3574" actId="3626"/>
          <ac:spMkLst>
            <pc:docMk/>
            <pc:sldMk cId="3486214853" sldId="326"/>
            <ac:spMk id="49" creationId="{8F17BC99-78FC-4D8A-8958-B0CD2C81D2C9}"/>
          </ac:spMkLst>
        </pc:spChg>
        <pc:spChg chg="add del mod">
          <ac:chgData name="NGUYEN PHAM ANH THU" userId="baf72463-252b-4d5f-a6ca-5a6327a9888d" providerId="ADAL" clId="{C81F71A6-D9A8-4A53-B7D0-1F9A8D12FD7E}" dt="2021-12-13T10:39:20.039" v="1835"/>
          <ac:spMkLst>
            <pc:docMk/>
            <pc:sldMk cId="3486214853" sldId="326"/>
            <ac:spMk id="50" creationId="{DE5D50CE-9F6A-422F-8E23-C59083BF815C}"/>
          </ac:spMkLst>
        </pc:spChg>
        <pc:spChg chg="mod">
          <ac:chgData name="NGUYEN PHAM ANH THU" userId="baf72463-252b-4d5f-a6ca-5a6327a9888d" providerId="ADAL" clId="{C81F71A6-D9A8-4A53-B7D0-1F9A8D12FD7E}" dt="2021-12-13T10:39:32.195" v="1839"/>
          <ac:spMkLst>
            <pc:docMk/>
            <pc:sldMk cId="3486214853" sldId="326"/>
            <ac:spMk id="52" creationId="{57D35975-21EE-4413-9FE0-4B82F5118384}"/>
          </ac:spMkLst>
        </pc:spChg>
        <pc:spChg chg="mod">
          <ac:chgData name="NGUYEN PHAM ANH THU" userId="baf72463-252b-4d5f-a6ca-5a6327a9888d" providerId="ADAL" clId="{C81F71A6-D9A8-4A53-B7D0-1F9A8D12FD7E}" dt="2021-12-14T00:56:19.049" v="3576" actId="3626"/>
          <ac:spMkLst>
            <pc:docMk/>
            <pc:sldMk cId="3486214853" sldId="326"/>
            <ac:spMk id="53" creationId="{06CE56E0-1AD0-4B8B-96A1-45AD9FE74E82}"/>
          </ac:spMkLst>
        </pc:spChg>
        <pc:spChg chg="mod">
          <ac:chgData name="NGUYEN PHAM ANH THU" userId="baf72463-252b-4d5f-a6ca-5a6327a9888d" providerId="ADAL" clId="{C81F71A6-D9A8-4A53-B7D0-1F9A8D12FD7E}" dt="2021-12-13T10:39:49.659" v="1846"/>
          <ac:spMkLst>
            <pc:docMk/>
            <pc:sldMk cId="3486214853" sldId="326"/>
            <ac:spMk id="55" creationId="{ED678DFA-B159-4D4F-B40A-547C4B285B4D}"/>
          </ac:spMkLst>
        </pc:spChg>
        <pc:spChg chg="mod">
          <ac:chgData name="NGUYEN PHAM ANH THU" userId="baf72463-252b-4d5f-a6ca-5a6327a9888d" providerId="ADAL" clId="{C81F71A6-D9A8-4A53-B7D0-1F9A8D12FD7E}" dt="2021-12-13T10:39:53.189" v="1849" actId="20577"/>
          <ac:spMkLst>
            <pc:docMk/>
            <pc:sldMk cId="3486214853" sldId="326"/>
            <ac:spMk id="56" creationId="{07F6D09B-D4B8-40CA-9142-607941C28C62}"/>
          </ac:spMkLst>
        </pc:spChg>
        <pc:spChg chg="mod">
          <ac:chgData name="NGUYEN PHAM ANH THU" userId="baf72463-252b-4d5f-a6ca-5a6327a9888d" providerId="ADAL" clId="{C81F71A6-D9A8-4A53-B7D0-1F9A8D12FD7E}" dt="2021-12-13T10:39:54.860" v="1850"/>
          <ac:spMkLst>
            <pc:docMk/>
            <pc:sldMk cId="3486214853" sldId="326"/>
            <ac:spMk id="58" creationId="{6950A051-1BFA-4057-B70A-8DBC70FAAC33}"/>
          </ac:spMkLst>
        </pc:spChg>
        <pc:spChg chg="mod">
          <ac:chgData name="NGUYEN PHAM ANH THU" userId="baf72463-252b-4d5f-a6ca-5a6327a9888d" providerId="ADAL" clId="{C81F71A6-D9A8-4A53-B7D0-1F9A8D12FD7E}" dt="2021-12-13T10:39:59.312" v="1852" actId="20577"/>
          <ac:spMkLst>
            <pc:docMk/>
            <pc:sldMk cId="3486214853" sldId="326"/>
            <ac:spMk id="59" creationId="{BB45E25F-456A-40DB-8176-21DB14B6E8D4}"/>
          </ac:spMkLst>
        </pc:spChg>
        <pc:spChg chg="mod">
          <ac:chgData name="NGUYEN PHAM ANH THU" userId="baf72463-252b-4d5f-a6ca-5a6327a9888d" providerId="ADAL" clId="{C81F71A6-D9A8-4A53-B7D0-1F9A8D12FD7E}" dt="2021-12-14T00:03:40.481" v="3365"/>
          <ac:spMkLst>
            <pc:docMk/>
            <pc:sldMk cId="3486214853" sldId="326"/>
            <ac:spMk id="68" creationId="{021AB949-867A-44D7-BD1C-1D4AF3ADD02D}"/>
          </ac:spMkLst>
        </pc:spChg>
        <pc:spChg chg="mod">
          <ac:chgData name="NGUYEN PHAM ANH THU" userId="baf72463-252b-4d5f-a6ca-5a6327a9888d" providerId="ADAL" clId="{C81F71A6-D9A8-4A53-B7D0-1F9A8D12FD7E}" dt="2021-12-14T00:03:40.481" v="3365"/>
          <ac:spMkLst>
            <pc:docMk/>
            <pc:sldMk cId="3486214853" sldId="326"/>
            <ac:spMk id="71" creationId="{F2978F34-1659-4515-AC06-3317D2CAB84F}"/>
          </ac:spMkLst>
        </pc:spChg>
        <pc:spChg chg="mod">
          <ac:chgData name="NGUYEN PHAM ANH THU" userId="baf72463-252b-4d5f-a6ca-5a6327a9888d" providerId="ADAL" clId="{C81F71A6-D9A8-4A53-B7D0-1F9A8D12FD7E}" dt="2021-12-14T06:08:27.383" v="7822" actId="13926"/>
          <ac:spMkLst>
            <pc:docMk/>
            <pc:sldMk cId="3486214853" sldId="326"/>
            <ac:spMk id="72" creationId="{DC8190E5-97EA-459B-B081-EAD2FAB9149F}"/>
          </ac:spMkLst>
        </pc:spChg>
        <pc:spChg chg="add mod">
          <ac:chgData name="NGUYEN PHAM ANH THU" userId="baf72463-252b-4d5f-a6ca-5a6327a9888d" providerId="ADAL" clId="{C81F71A6-D9A8-4A53-B7D0-1F9A8D12FD7E}" dt="2021-12-14T00:03:40.481" v="3365"/>
          <ac:spMkLst>
            <pc:docMk/>
            <pc:sldMk cId="3486214853" sldId="326"/>
            <ac:spMk id="73" creationId="{A1027FD0-F860-4A95-AE7E-62305D4DE55A}"/>
          </ac:spMkLst>
        </pc:spChg>
        <pc:grpChg chg="add mod">
          <ac:chgData name="NGUYEN PHAM ANH THU" userId="baf72463-252b-4d5f-a6ca-5a6327a9888d" providerId="ADAL" clId="{C81F71A6-D9A8-4A53-B7D0-1F9A8D12FD7E}" dt="2021-12-13T15:48:28.673" v="2964" actId="164"/>
          <ac:grpSpMkLst>
            <pc:docMk/>
            <pc:sldMk cId="3486214853" sldId="326"/>
            <ac:grpSpMk id="2" creationId="{FD056E02-1572-4C66-A608-D91C83896883}"/>
          </ac:grpSpMkLst>
        </pc:grpChg>
        <pc:grpChg chg="del">
          <ac:chgData name="NGUYEN PHAM ANH THU" userId="baf72463-252b-4d5f-a6ca-5a6327a9888d" providerId="ADAL" clId="{C81F71A6-D9A8-4A53-B7D0-1F9A8D12FD7E}" dt="2021-12-14T00:03:39.178" v="3364" actId="478"/>
          <ac:grpSpMkLst>
            <pc:docMk/>
            <pc:sldMk cId="3486214853" sldId="326"/>
            <ac:grpSpMk id="5" creationId="{668EC087-E5A3-441D-BF6B-093E508FD5CE}"/>
          </ac:grpSpMkLst>
        </pc:grpChg>
        <pc:grpChg chg="add mod">
          <ac:chgData name="NGUYEN PHAM ANH THU" userId="baf72463-252b-4d5f-a6ca-5a6327a9888d" providerId="ADAL" clId="{C81F71A6-D9A8-4A53-B7D0-1F9A8D12FD7E}" dt="2021-12-13T10:39:28.782" v="1838" actId="164"/>
          <ac:grpSpMkLst>
            <pc:docMk/>
            <pc:sldMk cId="3486214853" sldId="326"/>
            <ac:grpSpMk id="12" creationId="{82A85087-C427-416B-95C2-C809842C760F}"/>
          </ac:grpSpMkLst>
        </pc:grpChg>
        <pc:grpChg chg="add mod ord">
          <ac:chgData name="NGUYEN PHAM ANH THU" userId="baf72463-252b-4d5f-a6ca-5a6327a9888d" providerId="ADAL" clId="{C81F71A6-D9A8-4A53-B7D0-1F9A8D12FD7E}" dt="2021-12-13T10:44:35.636" v="1885" actId="1076"/>
          <ac:grpSpMkLst>
            <pc:docMk/>
            <pc:sldMk cId="3486214853" sldId="326"/>
            <ac:grpSpMk id="51" creationId="{26709DBA-86CD-4FA0-AC5B-8F323FE9F807}"/>
          </ac:grpSpMkLst>
        </pc:grpChg>
        <pc:grpChg chg="add mod ord">
          <ac:chgData name="NGUYEN PHAM ANH THU" userId="baf72463-252b-4d5f-a6ca-5a6327a9888d" providerId="ADAL" clId="{C81F71A6-D9A8-4A53-B7D0-1F9A8D12FD7E}" dt="2021-12-13T10:46:39.524" v="1897" actId="1076"/>
          <ac:grpSpMkLst>
            <pc:docMk/>
            <pc:sldMk cId="3486214853" sldId="326"/>
            <ac:grpSpMk id="54" creationId="{6A773E57-B8B7-4DEC-9CD6-CF58AEC5DC47}"/>
          </ac:grpSpMkLst>
        </pc:grpChg>
        <pc:grpChg chg="add mod ord">
          <ac:chgData name="NGUYEN PHAM ANH THU" userId="baf72463-252b-4d5f-a6ca-5a6327a9888d" providerId="ADAL" clId="{C81F71A6-D9A8-4A53-B7D0-1F9A8D12FD7E}" dt="2021-12-14T00:09:19.505" v="3403" actId="1076"/>
          <ac:grpSpMkLst>
            <pc:docMk/>
            <pc:sldMk cId="3486214853" sldId="326"/>
            <ac:grpSpMk id="57" creationId="{FAFCE828-FE5B-4228-84F4-38A5088F5576}"/>
          </ac:grpSpMkLst>
        </pc:grpChg>
        <pc:grpChg chg="add mod">
          <ac:chgData name="NGUYEN PHAM ANH THU" userId="baf72463-252b-4d5f-a6ca-5a6327a9888d" providerId="ADAL" clId="{C81F71A6-D9A8-4A53-B7D0-1F9A8D12FD7E}" dt="2021-12-14T00:03:40.481" v="3365"/>
          <ac:grpSpMkLst>
            <pc:docMk/>
            <pc:sldMk cId="3486214853" sldId="326"/>
            <ac:grpSpMk id="62" creationId="{DF568A8B-6A05-49AA-8F96-A84CFD7657AD}"/>
          </ac:grpSpMkLst>
        </pc:grpChg>
        <pc:grpChg chg="add mod">
          <ac:chgData name="NGUYEN PHAM ANH THU" userId="baf72463-252b-4d5f-a6ca-5a6327a9888d" providerId="ADAL" clId="{C81F71A6-D9A8-4A53-B7D0-1F9A8D12FD7E}" dt="2021-12-14T00:03:40.481" v="3365"/>
          <ac:grpSpMkLst>
            <pc:docMk/>
            <pc:sldMk cId="3486214853" sldId="326"/>
            <ac:grpSpMk id="70" creationId="{94F0156A-39A4-47D5-95F9-E4231060BC30}"/>
          </ac:grpSpMkLst>
        </pc:grpChg>
        <pc:picChg chg="mod modCrop">
          <ac:chgData name="NGUYEN PHAM ANH THU" userId="baf72463-252b-4d5f-a6ca-5a6327a9888d" providerId="ADAL" clId="{C81F71A6-D9A8-4A53-B7D0-1F9A8D12FD7E}" dt="2021-12-13T10:31:20.470" v="1661" actId="1076"/>
          <ac:picMkLst>
            <pc:docMk/>
            <pc:sldMk cId="3486214853" sldId="326"/>
            <ac:picMk id="3" creationId="{93AFA2EE-C36F-4C84-8E97-7B6B5E504CA6}"/>
          </ac:picMkLst>
        </pc:picChg>
        <pc:picChg chg="mod">
          <ac:chgData name="NGUYEN PHAM ANH THU" userId="baf72463-252b-4d5f-a6ca-5a6327a9888d" providerId="ADAL" clId="{C81F71A6-D9A8-4A53-B7D0-1F9A8D12FD7E}" dt="2021-12-13T10:39:34.765" v="1841" actId="1076"/>
          <ac:picMkLst>
            <pc:docMk/>
            <pc:sldMk cId="3486214853" sldId="326"/>
            <ac:picMk id="4" creationId="{BE9CB1FE-4BBB-4B47-B2D8-ABE2473BC763}"/>
          </ac:picMkLst>
        </pc:picChg>
        <pc:picChg chg="del mod">
          <ac:chgData name="NGUYEN PHAM ANH THU" userId="baf72463-252b-4d5f-a6ca-5a6327a9888d" providerId="ADAL" clId="{C81F71A6-D9A8-4A53-B7D0-1F9A8D12FD7E}" dt="2021-12-13T10:32:27.545" v="1666" actId="478"/>
          <ac:picMkLst>
            <pc:docMk/>
            <pc:sldMk cId="3486214853" sldId="326"/>
            <ac:picMk id="8" creationId="{93AFA2EE-C36F-4C84-8E97-7B6B5E504CA6}"/>
          </ac:picMkLst>
        </pc:picChg>
        <pc:picChg chg="mod modCrop">
          <ac:chgData name="NGUYEN PHAM ANH THU" userId="baf72463-252b-4d5f-a6ca-5a6327a9888d" providerId="ADAL" clId="{C81F71A6-D9A8-4A53-B7D0-1F9A8D12FD7E}" dt="2021-12-13T10:35:08.197" v="1710" actId="1076"/>
          <ac:picMkLst>
            <pc:docMk/>
            <pc:sldMk cId="3486214853" sldId="326"/>
            <ac:picMk id="9" creationId="{182AC36E-FBD6-43A0-BB55-193F37301540}"/>
          </ac:picMkLst>
        </pc:picChg>
        <pc:picChg chg="ord">
          <ac:chgData name="NGUYEN PHAM ANH THU" userId="baf72463-252b-4d5f-a6ca-5a6327a9888d" providerId="ADAL" clId="{C81F71A6-D9A8-4A53-B7D0-1F9A8D12FD7E}" dt="2021-12-13T15:45:40.321" v="2938" actId="13244"/>
          <ac:picMkLst>
            <pc:docMk/>
            <pc:sldMk cId="3486214853" sldId="326"/>
            <ac:picMk id="14" creationId="{C63ABA95-A029-45E7-B59B-7DBB9FC233EE}"/>
          </ac:picMkLst>
        </pc:picChg>
        <pc:picChg chg="mod">
          <ac:chgData name="NGUYEN PHAM ANH THU" userId="baf72463-252b-4d5f-a6ca-5a6327a9888d" providerId="ADAL" clId="{C81F71A6-D9A8-4A53-B7D0-1F9A8D12FD7E}" dt="2021-12-13T15:41:05.474" v="2917" actId="1076"/>
          <ac:picMkLst>
            <pc:docMk/>
            <pc:sldMk cId="3486214853" sldId="326"/>
            <ac:picMk id="17" creationId="{329D2116-9036-4FAB-9456-5C0512DF67FE}"/>
          </ac:picMkLst>
        </pc:picChg>
        <pc:picChg chg="mod ord">
          <ac:chgData name="NGUYEN PHAM ANH THU" userId="baf72463-252b-4d5f-a6ca-5a6327a9888d" providerId="ADAL" clId="{C81F71A6-D9A8-4A53-B7D0-1F9A8D12FD7E}" dt="2021-12-14T00:05:01.970" v="3372" actId="1076"/>
          <ac:picMkLst>
            <pc:docMk/>
            <pc:sldMk cId="3486214853" sldId="326"/>
            <ac:picMk id="18" creationId="{75046C47-1F4B-41E0-AD6E-6016BBDE2817}"/>
          </ac:picMkLst>
        </pc:picChg>
        <pc:picChg chg="mod">
          <ac:chgData name="NGUYEN PHAM ANH THU" userId="baf72463-252b-4d5f-a6ca-5a6327a9888d" providerId="ADAL" clId="{C81F71A6-D9A8-4A53-B7D0-1F9A8D12FD7E}" dt="2021-12-13T10:04:06.545" v="1378" actId="1076"/>
          <ac:picMkLst>
            <pc:docMk/>
            <pc:sldMk cId="3486214853" sldId="326"/>
            <ac:picMk id="20" creationId="{B8A56C84-9B4C-42AC-B300-D6E28D22102E}"/>
          </ac:picMkLst>
        </pc:picChg>
        <pc:picChg chg="mod">
          <ac:chgData name="NGUYEN PHAM ANH THU" userId="baf72463-252b-4d5f-a6ca-5a6327a9888d" providerId="ADAL" clId="{C81F71A6-D9A8-4A53-B7D0-1F9A8D12FD7E}" dt="2021-12-13T11:38:18.040" v="2098" actId="3626"/>
          <ac:picMkLst>
            <pc:docMk/>
            <pc:sldMk cId="3486214853" sldId="326"/>
            <ac:picMk id="22" creationId="{54E85427-0029-49CD-8D99-F607BF7AE932}"/>
          </ac:picMkLst>
        </pc:picChg>
        <pc:picChg chg="mod">
          <ac:chgData name="NGUYEN PHAM ANH THU" userId="baf72463-252b-4d5f-a6ca-5a6327a9888d" providerId="ADAL" clId="{C81F71A6-D9A8-4A53-B7D0-1F9A8D12FD7E}" dt="2021-12-13T11:38:22.289" v="2099" actId="3626"/>
          <ac:picMkLst>
            <pc:docMk/>
            <pc:sldMk cId="3486214853" sldId="326"/>
            <ac:picMk id="23" creationId="{F062D8C7-01F9-4C7B-910C-A4AA5A958905}"/>
          </ac:picMkLst>
        </pc:picChg>
        <pc:picChg chg="add del mod">
          <ac:chgData name="NGUYEN PHAM ANH THU" userId="baf72463-252b-4d5f-a6ca-5a6327a9888d" providerId="ADAL" clId="{C81F71A6-D9A8-4A53-B7D0-1F9A8D12FD7E}" dt="2021-12-13T10:04:40.594" v="1386" actId="478"/>
          <ac:picMkLst>
            <pc:docMk/>
            <pc:sldMk cId="3486214853" sldId="326"/>
            <ac:picMk id="29" creationId="{A10DB8DE-26AE-49A9-BBCE-31A2F1E05212}"/>
          </ac:picMkLst>
        </pc:picChg>
        <pc:picChg chg="add del mod modCrop">
          <ac:chgData name="NGUYEN PHAM ANH THU" userId="baf72463-252b-4d5f-a6ca-5a6327a9888d" providerId="ADAL" clId="{C81F71A6-D9A8-4A53-B7D0-1F9A8D12FD7E}" dt="2021-12-13T10:32:24.816" v="1664" actId="27803"/>
          <ac:picMkLst>
            <pc:docMk/>
            <pc:sldMk cId="3486214853" sldId="326"/>
            <ac:picMk id="41" creationId="{93AFA2EE-C36F-4C84-8E97-7B6B5E504CA6}"/>
          </ac:picMkLst>
        </pc:picChg>
        <pc:picChg chg="add del mod">
          <ac:chgData name="NGUYEN PHAM ANH THU" userId="baf72463-252b-4d5f-a6ca-5a6327a9888d" providerId="ADAL" clId="{C81F71A6-D9A8-4A53-B7D0-1F9A8D12FD7E}" dt="2021-12-13T10:32:31.744" v="1668" actId="27803"/>
          <ac:picMkLst>
            <pc:docMk/>
            <pc:sldMk cId="3486214853" sldId="326"/>
            <ac:picMk id="42" creationId="{182AC36E-FBD6-43A0-BB55-193F37301540}"/>
          </ac:picMkLst>
        </pc:picChg>
        <pc:picChg chg="add mod ord">
          <ac:chgData name="NGUYEN PHAM ANH THU" userId="baf72463-252b-4d5f-a6ca-5a6327a9888d" providerId="ADAL" clId="{C81F71A6-D9A8-4A53-B7D0-1F9A8D12FD7E}" dt="2021-12-13T15:38:37.356" v="2904" actId="13244"/>
          <ac:picMkLst>
            <pc:docMk/>
            <pc:sldMk cId="3486214853" sldId="326"/>
            <ac:picMk id="60" creationId="{D2BCCC69-CDB9-4030-B365-112A1C84F2F1}"/>
          </ac:picMkLst>
        </pc:picChg>
        <pc:picChg chg="add mod ord">
          <ac:chgData name="NGUYEN PHAM ANH THU" userId="baf72463-252b-4d5f-a6ca-5a6327a9888d" providerId="ADAL" clId="{C81F71A6-D9A8-4A53-B7D0-1F9A8D12FD7E}" dt="2021-12-14T00:06:28.435" v="3383" actId="1076"/>
          <ac:picMkLst>
            <pc:docMk/>
            <pc:sldMk cId="3486214853" sldId="326"/>
            <ac:picMk id="61" creationId="{E3FF6D15-2034-4B48-A0F7-220437801460}"/>
          </ac:picMkLst>
        </pc:picChg>
        <pc:picChg chg="add del mod">
          <ac:chgData name="NGUYEN PHAM ANH THU" userId="baf72463-252b-4d5f-a6ca-5a6327a9888d" providerId="ADAL" clId="{C81F71A6-D9A8-4A53-B7D0-1F9A8D12FD7E}" dt="2021-12-13T11:37:55.407" v="2095" actId="478"/>
          <ac:picMkLst>
            <pc:docMk/>
            <pc:sldMk cId="3486214853" sldId="326"/>
            <ac:picMk id="62" creationId="{95DC7D96-0E76-4A2F-9CF2-5724279506E1}"/>
          </ac:picMkLst>
        </pc:picChg>
        <pc:picChg chg="add mod ord">
          <ac:chgData name="NGUYEN PHAM ANH THU" userId="baf72463-252b-4d5f-a6ca-5a6327a9888d" providerId="ADAL" clId="{C81F71A6-D9A8-4A53-B7D0-1F9A8D12FD7E}" dt="2021-12-14T00:04:12.035" v="3369" actId="1076"/>
          <ac:picMkLst>
            <pc:docMk/>
            <pc:sldMk cId="3486214853" sldId="326"/>
            <ac:picMk id="63" creationId="{7B5073B4-4C99-4C84-A7B6-1857DC1B0EBB}"/>
          </ac:picMkLst>
        </pc:picChg>
        <pc:picChg chg="add mod ord">
          <ac:chgData name="NGUYEN PHAM ANH THU" userId="baf72463-252b-4d5f-a6ca-5a6327a9888d" providerId="ADAL" clId="{C81F71A6-D9A8-4A53-B7D0-1F9A8D12FD7E}" dt="2021-12-14T00:04:06.017" v="3366" actId="1076"/>
          <ac:picMkLst>
            <pc:docMk/>
            <pc:sldMk cId="3486214853" sldId="326"/>
            <ac:picMk id="64" creationId="{99CC7EC1-FB83-426E-8455-DF6C664002AD}"/>
          </ac:picMkLst>
        </pc:picChg>
        <pc:picChg chg="add mod ord">
          <ac:chgData name="NGUYEN PHAM ANH THU" userId="baf72463-252b-4d5f-a6ca-5a6327a9888d" providerId="ADAL" clId="{C81F71A6-D9A8-4A53-B7D0-1F9A8D12FD7E}" dt="2021-12-14T00:04:07.850" v="3367" actId="1076"/>
          <ac:picMkLst>
            <pc:docMk/>
            <pc:sldMk cId="3486214853" sldId="326"/>
            <ac:picMk id="65" creationId="{A96116DE-5672-40B6-8834-3227A48ED3FF}"/>
          </ac:picMkLst>
        </pc:picChg>
        <pc:picChg chg="add mod ord">
          <ac:chgData name="NGUYEN PHAM ANH THU" userId="baf72463-252b-4d5f-a6ca-5a6327a9888d" providerId="ADAL" clId="{C81F71A6-D9A8-4A53-B7D0-1F9A8D12FD7E}" dt="2021-12-14T00:04:10.001" v="3368" actId="1076"/>
          <ac:picMkLst>
            <pc:docMk/>
            <pc:sldMk cId="3486214853" sldId="326"/>
            <ac:picMk id="66" creationId="{3E0BA4E5-201A-4C11-ABE2-90A9EC96BF51}"/>
          </ac:picMkLst>
        </pc:picChg>
        <pc:picChg chg="add del mod">
          <ac:chgData name="NGUYEN PHAM ANH THU" userId="baf72463-252b-4d5f-a6ca-5a6327a9888d" providerId="ADAL" clId="{C81F71A6-D9A8-4A53-B7D0-1F9A8D12FD7E}" dt="2021-12-13T11:37:54.481" v="2094" actId="478"/>
          <ac:picMkLst>
            <pc:docMk/>
            <pc:sldMk cId="3486214853" sldId="326"/>
            <ac:picMk id="67" creationId="{4D36101A-5257-4BDB-AAAA-8735A61CCF82}"/>
          </ac:picMkLst>
        </pc:picChg>
        <pc:picChg chg="mod">
          <ac:chgData name="NGUYEN PHAM ANH THU" userId="baf72463-252b-4d5f-a6ca-5a6327a9888d" providerId="ADAL" clId="{C81F71A6-D9A8-4A53-B7D0-1F9A8D12FD7E}" dt="2021-12-14T00:03:40.481" v="3365"/>
          <ac:picMkLst>
            <pc:docMk/>
            <pc:sldMk cId="3486214853" sldId="326"/>
            <ac:picMk id="67" creationId="{B1430BAA-0688-4819-97C5-C179A8F84D10}"/>
          </ac:picMkLst>
        </pc:picChg>
        <pc:picChg chg="add mod">
          <ac:chgData name="NGUYEN PHAM ANH THU" userId="baf72463-252b-4d5f-a6ca-5a6327a9888d" providerId="ADAL" clId="{C81F71A6-D9A8-4A53-B7D0-1F9A8D12FD7E}" dt="2021-12-14T00:03:40.481" v="3365"/>
          <ac:picMkLst>
            <pc:docMk/>
            <pc:sldMk cId="3486214853" sldId="326"/>
            <ac:picMk id="69" creationId="{64841D16-9A30-4C57-BD16-C961A8757D00}"/>
          </ac:picMkLst>
        </pc:picChg>
      </pc:sldChg>
      <pc:sldChg chg="addSp delSp modSp add mod ord modTransition delAnim modAnim">
        <pc:chgData name="NGUYEN PHAM ANH THU" userId="baf72463-252b-4d5f-a6ca-5a6327a9888d" providerId="ADAL" clId="{C81F71A6-D9A8-4A53-B7D0-1F9A8D12FD7E}" dt="2021-12-14T10:00:56.942" v="13299"/>
        <pc:sldMkLst>
          <pc:docMk/>
          <pc:sldMk cId="3871384311" sldId="327"/>
        </pc:sldMkLst>
        <pc:spChg chg="del">
          <ac:chgData name="NGUYEN PHAM ANH THU" userId="baf72463-252b-4d5f-a6ca-5a6327a9888d" providerId="ADAL" clId="{C81F71A6-D9A8-4A53-B7D0-1F9A8D12FD7E}" dt="2021-12-13T10:05:18.771" v="1388" actId="478"/>
          <ac:spMkLst>
            <pc:docMk/>
            <pc:sldMk cId="3871384311" sldId="327"/>
            <ac:spMk id="2" creationId="{F9EBE934-53FE-44EA-AD20-8DD114E59890}"/>
          </ac:spMkLst>
        </pc:spChg>
        <pc:spChg chg="mod">
          <ac:chgData name="NGUYEN PHAM ANH THU" userId="baf72463-252b-4d5f-a6ca-5a6327a9888d" providerId="ADAL" clId="{C81F71A6-D9A8-4A53-B7D0-1F9A8D12FD7E}" dt="2021-12-14T00:15:12.818" v="3438"/>
          <ac:spMkLst>
            <pc:docMk/>
            <pc:sldMk cId="3871384311" sldId="327"/>
            <ac:spMk id="14" creationId="{C3734A0E-4E1B-463C-8AEB-B89329272E2C}"/>
          </ac:spMkLst>
        </pc:spChg>
        <pc:spChg chg="mod">
          <ac:chgData name="NGUYEN PHAM ANH THU" userId="baf72463-252b-4d5f-a6ca-5a6327a9888d" providerId="ADAL" clId="{C81F71A6-D9A8-4A53-B7D0-1F9A8D12FD7E}" dt="2021-12-14T00:15:12.818" v="3438"/>
          <ac:spMkLst>
            <pc:docMk/>
            <pc:sldMk cId="3871384311" sldId="327"/>
            <ac:spMk id="17" creationId="{94A243D9-2DE7-46AB-82B3-3892CC5191C1}"/>
          </ac:spMkLst>
        </pc:spChg>
        <pc:spChg chg="mod">
          <ac:chgData name="NGUYEN PHAM ANH THU" userId="baf72463-252b-4d5f-a6ca-5a6327a9888d" providerId="ADAL" clId="{C81F71A6-D9A8-4A53-B7D0-1F9A8D12FD7E}" dt="2021-12-14T06:08:31.580" v="7823" actId="13926"/>
          <ac:spMkLst>
            <pc:docMk/>
            <pc:sldMk cId="3871384311" sldId="327"/>
            <ac:spMk id="18" creationId="{36C7406E-8DE4-4215-A509-AC7290B78709}"/>
          </ac:spMkLst>
        </pc:spChg>
        <pc:spChg chg="add del mod">
          <ac:chgData name="NGUYEN PHAM ANH THU" userId="baf72463-252b-4d5f-a6ca-5a6327a9888d" providerId="ADAL" clId="{C81F71A6-D9A8-4A53-B7D0-1F9A8D12FD7E}" dt="2021-12-14T00:16:41.950" v="3480"/>
          <ac:spMkLst>
            <pc:docMk/>
            <pc:sldMk cId="3871384311" sldId="327"/>
            <ac:spMk id="19" creationId="{FA7E6A1E-BA42-4A42-83A5-7E5B73403D96}"/>
          </ac:spMkLst>
        </pc:spChg>
        <pc:spChg chg="del">
          <ac:chgData name="NGUYEN PHAM ANH THU" userId="baf72463-252b-4d5f-a6ca-5a6327a9888d" providerId="ADAL" clId="{C81F71A6-D9A8-4A53-B7D0-1F9A8D12FD7E}" dt="2021-12-13T10:05:23.820" v="1390" actId="478"/>
          <ac:spMkLst>
            <pc:docMk/>
            <pc:sldMk cId="3871384311" sldId="327"/>
            <ac:spMk id="28" creationId="{A6DC5FCA-748A-47C1-B280-D5056C0716C5}"/>
          </ac:spMkLst>
        </pc:spChg>
        <pc:spChg chg="del">
          <ac:chgData name="NGUYEN PHAM ANH THU" userId="baf72463-252b-4d5f-a6ca-5a6327a9888d" providerId="ADAL" clId="{C81F71A6-D9A8-4A53-B7D0-1F9A8D12FD7E}" dt="2021-12-13T10:05:23.820" v="1390" actId="478"/>
          <ac:spMkLst>
            <pc:docMk/>
            <pc:sldMk cId="3871384311" sldId="327"/>
            <ac:spMk id="30" creationId="{9F386AF6-7F25-4BF6-9F7D-19388138F5D8}"/>
          </ac:spMkLst>
        </pc:spChg>
        <pc:spChg chg="mod">
          <ac:chgData name="NGUYEN PHAM ANH THU" userId="baf72463-252b-4d5f-a6ca-5a6327a9888d" providerId="ADAL" clId="{C81F71A6-D9A8-4A53-B7D0-1F9A8D12FD7E}" dt="2021-12-13T11:10:03.633" v="1983"/>
          <ac:spMkLst>
            <pc:docMk/>
            <pc:sldMk cId="3871384311" sldId="327"/>
            <ac:spMk id="49" creationId="{5F70A525-4E66-4A22-8DB7-47292A6107F2}"/>
          </ac:spMkLst>
        </pc:spChg>
        <pc:spChg chg="add mod">
          <ac:chgData name="NGUYEN PHAM ANH THU" userId="baf72463-252b-4d5f-a6ca-5a6327a9888d" providerId="ADAL" clId="{C81F71A6-D9A8-4A53-B7D0-1F9A8D12FD7E}" dt="2021-12-13T15:49:08.192" v="2968" actId="164"/>
          <ac:spMkLst>
            <pc:docMk/>
            <pc:sldMk cId="3871384311" sldId="327"/>
            <ac:spMk id="62" creationId="{DA8A4EED-B1F0-45E3-8707-57134881FE5E}"/>
          </ac:spMkLst>
        </pc:spChg>
        <pc:spChg chg="add mod">
          <ac:chgData name="NGUYEN PHAM ANH THU" userId="baf72463-252b-4d5f-a6ca-5a6327a9888d" providerId="ADAL" clId="{C81F71A6-D9A8-4A53-B7D0-1F9A8D12FD7E}" dt="2021-12-14T09:36:06.527" v="12129" actId="113"/>
          <ac:spMkLst>
            <pc:docMk/>
            <pc:sldMk cId="3871384311" sldId="327"/>
            <ac:spMk id="63" creationId="{C14FEB92-9B59-44D9-AF47-20B0E942E08D}"/>
          </ac:spMkLst>
        </pc:spChg>
        <pc:grpChg chg="add mod">
          <ac:chgData name="NGUYEN PHAM ANH THU" userId="baf72463-252b-4d5f-a6ca-5a6327a9888d" providerId="ADAL" clId="{C81F71A6-D9A8-4A53-B7D0-1F9A8D12FD7E}" dt="2021-12-13T15:49:08.192" v="2968" actId="164"/>
          <ac:grpSpMkLst>
            <pc:docMk/>
            <pc:sldMk cId="3871384311" sldId="327"/>
            <ac:grpSpMk id="2" creationId="{9ED81AD9-2FDD-419B-B80A-B6F8CD2AA44D}"/>
          </ac:grpSpMkLst>
        </pc:grpChg>
        <pc:grpChg chg="del">
          <ac:chgData name="NGUYEN PHAM ANH THU" userId="baf72463-252b-4d5f-a6ca-5a6327a9888d" providerId="ADAL" clId="{C81F71A6-D9A8-4A53-B7D0-1F9A8D12FD7E}" dt="2021-12-13T11:09:51.289" v="1982" actId="478"/>
          <ac:grpSpMkLst>
            <pc:docMk/>
            <pc:sldMk cId="3871384311" sldId="327"/>
            <ac:grpSpMk id="5" creationId="{668EC087-E5A3-441D-BF6B-093E508FD5CE}"/>
          </ac:grpSpMkLst>
        </pc:grpChg>
        <pc:grpChg chg="add del mod">
          <ac:chgData name="NGUYEN PHAM ANH THU" userId="baf72463-252b-4d5f-a6ca-5a6327a9888d" providerId="ADAL" clId="{C81F71A6-D9A8-4A53-B7D0-1F9A8D12FD7E}" dt="2021-12-14T00:16:41.950" v="3480"/>
          <ac:grpSpMkLst>
            <pc:docMk/>
            <pc:sldMk cId="3871384311" sldId="327"/>
            <ac:grpSpMk id="12" creationId="{3CF9F323-0D4A-4603-9797-131A2AF26461}"/>
          </ac:grpSpMkLst>
        </pc:grpChg>
        <pc:grpChg chg="add del mod">
          <ac:chgData name="NGUYEN PHAM ANH THU" userId="baf72463-252b-4d5f-a6ca-5a6327a9888d" providerId="ADAL" clId="{C81F71A6-D9A8-4A53-B7D0-1F9A8D12FD7E}" dt="2021-12-14T00:16:41.950" v="3480"/>
          <ac:grpSpMkLst>
            <pc:docMk/>
            <pc:sldMk cId="3871384311" sldId="327"/>
            <ac:grpSpMk id="16" creationId="{5FD9B0E0-0A1A-46E6-BB49-4A00BAA96B8D}"/>
          </ac:grpSpMkLst>
        </pc:grpChg>
        <pc:grpChg chg="add del mod">
          <ac:chgData name="NGUYEN PHAM ANH THU" userId="baf72463-252b-4d5f-a6ca-5a6327a9888d" providerId="ADAL" clId="{C81F71A6-D9A8-4A53-B7D0-1F9A8D12FD7E}" dt="2021-12-14T00:16:41.104" v="3479" actId="478"/>
          <ac:grpSpMkLst>
            <pc:docMk/>
            <pc:sldMk cId="3871384311" sldId="327"/>
            <ac:grpSpMk id="47" creationId="{1DA973AF-FA07-40AB-BCDE-AF4D05AC0908}"/>
          </ac:grpSpMkLst>
        </pc:grpChg>
        <pc:picChg chg="del">
          <ac:chgData name="NGUYEN PHAM ANH THU" userId="baf72463-252b-4d5f-a6ca-5a6327a9888d" providerId="ADAL" clId="{C81F71A6-D9A8-4A53-B7D0-1F9A8D12FD7E}" dt="2021-12-13T11:09:51.289" v="1982" actId="478"/>
          <ac:picMkLst>
            <pc:docMk/>
            <pc:sldMk cId="3871384311" sldId="327"/>
            <ac:picMk id="4" creationId="{BE9CB1FE-4BBB-4B47-B2D8-ABE2473BC763}"/>
          </ac:picMkLst>
        </pc:picChg>
        <pc:picChg chg="add del mod">
          <ac:chgData name="NGUYEN PHAM ANH THU" userId="baf72463-252b-4d5f-a6ca-5a6327a9888d" providerId="ADAL" clId="{C81F71A6-D9A8-4A53-B7D0-1F9A8D12FD7E}" dt="2021-12-13T10:15:19.139" v="1425" actId="478"/>
          <ac:picMkLst>
            <pc:docMk/>
            <pc:sldMk cId="3871384311" sldId="327"/>
            <ac:picMk id="8" creationId="{9F89EDFF-3C7C-46D7-917E-8397DD70A495}"/>
          </ac:picMkLst>
        </pc:picChg>
        <pc:picChg chg="add del mod modCrop">
          <ac:chgData name="NGUYEN PHAM ANH THU" userId="baf72463-252b-4d5f-a6ca-5a6327a9888d" providerId="ADAL" clId="{C81F71A6-D9A8-4A53-B7D0-1F9A8D12FD7E}" dt="2021-12-13T10:16:56.457" v="1520" actId="478"/>
          <ac:picMkLst>
            <pc:docMk/>
            <pc:sldMk cId="3871384311" sldId="327"/>
            <ac:picMk id="10" creationId="{1152C2A0-5919-487E-A225-47273A274202}"/>
          </ac:picMkLst>
        </pc:picChg>
        <pc:picChg chg="del">
          <ac:chgData name="NGUYEN PHAM ANH THU" userId="baf72463-252b-4d5f-a6ca-5a6327a9888d" providerId="ADAL" clId="{C81F71A6-D9A8-4A53-B7D0-1F9A8D12FD7E}" dt="2021-12-13T10:05:18.771" v="1388" actId="478"/>
          <ac:picMkLst>
            <pc:docMk/>
            <pc:sldMk cId="3871384311" sldId="327"/>
            <ac:picMk id="11" creationId="{40AD64E6-AED3-45A3-8A8D-B1F9177C0E9E}"/>
          </ac:picMkLst>
        </pc:picChg>
        <pc:picChg chg="del">
          <ac:chgData name="NGUYEN PHAM ANH THU" userId="baf72463-252b-4d5f-a6ca-5a6327a9888d" providerId="ADAL" clId="{C81F71A6-D9A8-4A53-B7D0-1F9A8D12FD7E}" dt="2021-12-13T10:05:18.771" v="1388" actId="478"/>
          <ac:picMkLst>
            <pc:docMk/>
            <pc:sldMk cId="3871384311" sldId="327"/>
            <ac:picMk id="13" creationId="{10F7EAC4-EA3A-4746-972C-4A2AA32FDC9A}"/>
          </ac:picMkLst>
        </pc:picChg>
        <pc:picChg chg="mod">
          <ac:chgData name="NGUYEN PHAM ANH THU" userId="baf72463-252b-4d5f-a6ca-5a6327a9888d" providerId="ADAL" clId="{C81F71A6-D9A8-4A53-B7D0-1F9A8D12FD7E}" dt="2021-12-14T00:15:12.818" v="3438"/>
          <ac:picMkLst>
            <pc:docMk/>
            <pc:sldMk cId="3871384311" sldId="327"/>
            <ac:picMk id="13" creationId="{784107D8-3F0D-45E1-9829-7A283A0FAC49}"/>
          </ac:picMkLst>
        </pc:picChg>
        <pc:picChg chg="del">
          <ac:chgData name="NGUYEN PHAM ANH THU" userId="baf72463-252b-4d5f-a6ca-5a6327a9888d" providerId="ADAL" clId="{C81F71A6-D9A8-4A53-B7D0-1F9A8D12FD7E}" dt="2021-12-13T10:05:18.771" v="1388" actId="478"/>
          <ac:picMkLst>
            <pc:docMk/>
            <pc:sldMk cId="3871384311" sldId="327"/>
            <ac:picMk id="14" creationId="{C63ABA95-A029-45E7-B59B-7DBB9FC233EE}"/>
          </ac:picMkLst>
        </pc:picChg>
        <pc:picChg chg="del">
          <ac:chgData name="NGUYEN PHAM ANH THU" userId="baf72463-252b-4d5f-a6ca-5a6327a9888d" providerId="ADAL" clId="{C81F71A6-D9A8-4A53-B7D0-1F9A8D12FD7E}" dt="2021-12-13T10:05:18.771" v="1388" actId="478"/>
          <ac:picMkLst>
            <pc:docMk/>
            <pc:sldMk cId="3871384311" sldId="327"/>
            <ac:picMk id="15" creationId="{3775486C-F341-41BD-85D4-2D869B2A9564}"/>
          </ac:picMkLst>
        </pc:picChg>
        <pc:picChg chg="add del mod">
          <ac:chgData name="NGUYEN PHAM ANH THU" userId="baf72463-252b-4d5f-a6ca-5a6327a9888d" providerId="ADAL" clId="{C81F71A6-D9A8-4A53-B7D0-1F9A8D12FD7E}" dt="2021-12-14T00:16:41.950" v="3480"/>
          <ac:picMkLst>
            <pc:docMk/>
            <pc:sldMk cId="3871384311" sldId="327"/>
            <ac:picMk id="15" creationId="{F4B909EB-05E1-418F-8467-3D38B35A982E}"/>
          </ac:picMkLst>
        </pc:picChg>
        <pc:picChg chg="del">
          <ac:chgData name="NGUYEN PHAM ANH THU" userId="baf72463-252b-4d5f-a6ca-5a6327a9888d" providerId="ADAL" clId="{C81F71A6-D9A8-4A53-B7D0-1F9A8D12FD7E}" dt="2021-12-13T10:05:18.771" v="1388" actId="478"/>
          <ac:picMkLst>
            <pc:docMk/>
            <pc:sldMk cId="3871384311" sldId="327"/>
            <ac:picMk id="16" creationId="{D00D4E69-3066-4A8D-A626-8A3FF4C3218D}"/>
          </ac:picMkLst>
        </pc:picChg>
        <pc:picChg chg="del">
          <ac:chgData name="NGUYEN PHAM ANH THU" userId="baf72463-252b-4d5f-a6ca-5a6327a9888d" providerId="ADAL" clId="{C81F71A6-D9A8-4A53-B7D0-1F9A8D12FD7E}" dt="2021-12-13T10:05:18.771" v="1388" actId="478"/>
          <ac:picMkLst>
            <pc:docMk/>
            <pc:sldMk cId="3871384311" sldId="327"/>
            <ac:picMk id="17" creationId="{329D2116-9036-4FAB-9456-5C0512DF67FE}"/>
          </ac:picMkLst>
        </pc:picChg>
        <pc:picChg chg="del">
          <ac:chgData name="NGUYEN PHAM ANH THU" userId="baf72463-252b-4d5f-a6ca-5a6327a9888d" providerId="ADAL" clId="{C81F71A6-D9A8-4A53-B7D0-1F9A8D12FD7E}" dt="2021-12-13T10:05:21.054" v="1389" actId="478"/>
          <ac:picMkLst>
            <pc:docMk/>
            <pc:sldMk cId="3871384311" sldId="327"/>
            <ac:picMk id="18" creationId="{75046C47-1F4B-41E0-AD6E-6016BBDE2817}"/>
          </ac:picMkLst>
        </pc:picChg>
        <pc:picChg chg="del">
          <ac:chgData name="NGUYEN PHAM ANH THU" userId="baf72463-252b-4d5f-a6ca-5a6327a9888d" providerId="ADAL" clId="{C81F71A6-D9A8-4A53-B7D0-1F9A8D12FD7E}" dt="2021-12-13T10:05:18.771" v="1388" actId="478"/>
          <ac:picMkLst>
            <pc:docMk/>
            <pc:sldMk cId="3871384311" sldId="327"/>
            <ac:picMk id="19" creationId="{86CD5664-F056-47AA-B067-74F09560D58B}"/>
          </ac:picMkLst>
        </pc:picChg>
        <pc:picChg chg="del">
          <ac:chgData name="NGUYEN PHAM ANH THU" userId="baf72463-252b-4d5f-a6ca-5a6327a9888d" providerId="ADAL" clId="{C81F71A6-D9A8-4A53-B7D0-1F9A8D12FD7E}" dt="2021-12-13T10:05:18.771" v="1388" actId="478"/>
          <ac:picMkLst>
            <pc:docMk/>
            <pc:sldMk cId="3871384311" sldId="327"/>
            <ac:picMk id="20" creationId="{B8A56C84-9B4C-42AC-B300-D6E28D22102E}"/>
          </ac:picMkLst>
        </pc:picChg>
        <pc:picChg chg="del">
          <ac:chgData name="NGUYEN PHAM ANH THU" userId="baf72463-252b-4d5f-a6ca-5a6327a9888d" providerId="ADAL" clId="{C81F71A6-D9A8-4A53-B7D0-1F9A8D12FD7E}" dt="2021-12-13T10:05:18.771" v="1388" actId="478"/>
          <ac:picMkLst>
            <pc:docMk/>
            <pc:sldMk cId="3871384311" sldId="327"/>
            <ac:picMk id="21" creationId="{3F1C8447-E574-4DF4-ABB3-8B9B6EBE0505}"/>
          </ac:picMkLst>
        </pc:picChg>
        <pc:picChg chg="del">
          <ac:chgData name="NGUYEN PHAM ANH THU" userId="baf72463-252b-4d5f-a6ca-5a6327a9888d" providerId="ADAL" clId="{C81F71A6-D9A8-4A53-B7D0-1F9A8D12FD7E}" dt="2021-12-13T10:05:18.771" v="1388" actId="478"/>
          <ac:picMkLst>
            <pc:docMk/>
            <pc:sldMk cId="3871384311" sldId="327"/>
            <ac:picMk id="22" creationId="{54E85427-0029-49CD-8D99-F607BF7AE932}"/>
          </ac:picMkLst>
        </pc:picChg>
        <pc:picChg chg="del">
          <ac:chgData name="NGUYEN PHAM ANH THU" userId="baf72463-252b-4d5f-a6ca-5a6327a9888d" providerId="ADAL" clId="{C81F71A6-D9A8-4A53-B7D0-1F9A8D12FD7E}" dt="2021-12-13T10:05:18.771" v="1388" actId="478"/>
          <ac:picMkLst>
            <pc:docMk/>
            <pc:sldMk cId="3871384311" sldId="327"/>
            <ac:picMk id="23" creationId="{F062D8C7-01F9-4C7B-910C-A4AA5A958905}"/>
          </ac:picMkLst>
        </pc:picChg>
        <pc:picChg chg="del">
          <ac:chgData name="NGUYEN PHAM ANH THU" userId="baf72463-252b-4d5f-a6ca-5a6327a9888d" providerId="ADAL" clId="{C81F71A6-D9A8-4A53-B7D0-1F9A8D12FD7E}" dt="2021-12-13T10:05:18.771" v="1388" actId="478"/>
          <ac:picMkLst>
            <pc:docMk/>
            <pc:sldMk cId="3871384311" sldId="327"/>
            <ac:picMk id="24" creationId="{0489524F-D45A-439A-86A9-E0670F9CB04F}"/>
          </ac:picMkLst>
        </pc:picChg>
        <pc:picChg chg="del">
          <ac:chgData name="NGUYEN PHAM ANH THU" userId="baf72463-252b-4d5f-a6ca-5a6327a9888d" providerId="ADAL" clId="{C81F71A6-D9A8-4A53-B7D0-1F9A8D12FD7E}" dt="2021-12-13T10:05:18.771" v="1388" actId="478"/>
          <ac:picMkLst>
            <pc:docMk/>
            <pc:sldMk cId="3871384311" sldId="327"/>
            <ac:picMk id="25" creationId="{BBCC1361-7460-4D44-B819-0D04C3037DBD}"/>
          </ac:picMkLst>
        </pc:picChg>
        <pc:picChg chg="del">
          <ac:chgData name="NGUYEN PHAM ANH THU" userId="baf72463-252b-4d5f-a6ca-5a6327a9888d" providerId="ADAL" clId="{C81F71A6-D9A8-4A53-B7D0-1F9A8D12FD7E}" dt="2021-12-13T10:05:18.771" v="1388" actId="478"/>
          <ac:picMkLst>
            <pc:docMk/>
            <pc:sldMk cId="3871384311" sldId="327"/>
            <ac:picMk id="26" creationId="{29839E87-17C1-4907-8F96-94C8FE67CCB3}"/>
          </ac:picMkLst>
        </pc:picChg>
        <pc:picChg chg="del">
          <ac:chgData name="NGUYEN PHAM ANH THU" userId="baf72463-252b-4d5f-a6ca-5a6327a9888d" providerId="ADAL" clId="{C81F71A6-D9A8-4A53-B7D0-1F9A8D12FD7E}" dt="2021-12-13T10:05:18.771" v="1388" actId="478"/>
          <ac:picMkLst>
            <pc:docMk/>
            <pc:sldMk cId="3871384311" sldId="327"/>
            <ac:picMk id="27" creationId="{FE9CFA14-CE81-4E6E-89F5-0666C34B5257}"/>
          </ac:picMkLst>
        </pc:picChg>
        <pc:picChg chg="add del mod">
          <ac:chgData name="NGUYEN PHAM ANH THU" userId="baf72463-252b-4d5f-a6ca-5a6327a9888d" providerId="ADAL" clId="{C81F71A6-D9A8-4A53-B7D0-1F9A8D12FD7E}" dt="2021-12-13T10:06:12.595" v="1396" actId="478"/>
          <ac:picMkLst>
            <pc:docMk/>
            <pc:sldMk cId="3871384311" sldId="327"/>
            <ac:picMk id="29" creationId="{19B40824-3AFE-4CC0-A134-05B42CABEFA1}"/>
          </ac:picMkLst>
        </pc:picChg>
        <pc:picChg chg="add del mod">
          <ac:chgData name="NGUYEN PHAM ANH THU" userId="baf72463-252b-4d5f-a6ca-5a6327a9888d" providerId="ADAL" clId="{C81F71A6-D9A8-4A53-B7D0-1F9A8D12FD7E}" dt="2021-12-13T10:07:49.961" v="1415" actId="478"/>
          <ac:picMkLst>
            <pc:docMk/>
            <pc:sldMk cId="3871384311" sldId="327"/>
            <ac:picMk id="31" creationId="{15173DE8-1BD7-44FB-A742-80DB2FC19BF9}"/>
          </ac:picMkLst>
        </pc:picChg>
        <pc:picChg chg="add del mod">
          <ac:chgData name="NGUYEN PHAM ANH THU" userId="baf72463-252b-4d5f-a6ca-5a6327a9888d" providerId="ADAL" clId="{C81F71A6-D9A8-4A53-B7D0-1F9A8D12FD7E}" dt="2021-12-13T10:22:44.683" v="1546" actId="478"/>
          <ac:picMkLst>
            <pc:docMk/>
            <pc:sldMk cId="3871384311" sldId="327"/>
            <ac:picMk id="32" creationId="{5C0FA61A-3C51-45CA-8FA6-039CF516C6C1}"/>
          </ac:picMkLst>
        </pc:picChg>
        <pc:picChg chg="add del mod modCrop">
          <ac:chgData name="NGUYEN PHAM ANH THU" userId="baf72463-252b-4d5f-a6ca-5a6327a9888d" providerId="ADAL" clId="{C81F71A6-D9A8-4A53-B7D0-1F9A8D12FD7E}" dt="2021-12-13T10:22:40.247" v="1545" actId="478"/>
          <ac:picMkLst>
            <pc:docMk/>
            <pc:sldMk cId="3871384311" sldId="327"/>
            <ac:picMk id="33" creationId="{05513957-603A-4DB2-92E4-071DD604CE01}"/>
          </ac:picMkLst>
        </pc:picChg>
        <pc:picChg chg="add del mod ord">
          <ac:chgData name="NGUYEN PHAM ANH THU" userId="baf72463-252b-4d5f-a6ca-5a6327a9888d" providerId="ADAL" clId="{C81F71A6-D9A8-4A53-B7D0-1F9A8D12FD7E}" dt="2021-12-13T11:08:08.350" v="1970" actId="478"/>
          <ac:picMkLst>
            <pc:docMk/>
            <pc:sldMk cId="3871384311" sldId="327"/>
            <ac:picMk id="34" creationId="{A4451D3E-67CA-48D7-81A4-12956718B889}"/>
          </ac:picMkLst>
        </pc:picChg>
        <pc:picChg chg="add del mod">
          <ac:chgData name="NGUYEN PHAM ANH THU" userId="baf72463-252b-4d5f-a6ca-5a6327a9888d" providerId="ADAL" clId="{C81F71A6-D9A8-4A53-B7D0-1F9A8D12FD7E}" dt="2021-12-13T11:09:51.289" v="1982" actId="478"/>
          <ac:picMkLst>
            <pc:docMk/>
            <pc:sldMk cId="3871384311" sldId="327"/>
            <ac:picMk id="36" creationId="{79C10F7A-2886-4AAB-BD17-610DABC549B6}"/>
          </ac:picMkLst>
        </pc:picChg>
        <pc:picChg chg="add del mod modCrop">
          <ac:chgData name="NGUYEN PHAM ANH THU" userId="baf72463-252b-4d5f-a6ca-5a6327a9888d" providerId="ADAL" clId="{C81F71A6-D9A8-4A53-B7D0-1F9A8D12FD7E}" dt="2021-12-13T11:09:51.289" v="1982" actId="478"/>
          <ac:picMkLst>
            <pc:docMk/>
            <pc:sldMk cId="3871384311" sldId="327"/>
            <ac:picMk id="37" creationId="{02A9C173-FEF1-4DDD-A8A3-D2062EFB28B1}"/>
          </ac:picMkLst>
        </pc:picChg>
        <pc:picChg chg="add del mod ord">
          <ac:chgData name="NGUYEN PHAM ANH THU" userId="baf72463-252b-4d5f-a6ca-5a6327a9888d" providerId="ADAL" clId="{C81F71A6-D9A8-4A53-B7D0-1F9A8D12FD7E}" dt="2021-12-13T11:09:51.289" v="1982" actId="478"/>
          <ac:picMkLst>
            <pc:docMk/>
            <pc:sldMk cId="3871384311" sldId="327"/>
            <ac:picMk id="38" creationId="{48B39F80-1A9C-497B-8AA2-43EF693002C4}"/>
          </ac:picMkLst>
        </pc:picChg>
        <pc:picChg chg="add del mod ord">
          <ac:chgData name="NGUYEN PHAM ANH THU" userId="baf72463-252b-4d5f-a6ca-5a6327a9888d" providerId="ADAL" clId="{C81F71A6-D9A8-4A53-B7D0-1F9A8D12FD7E}" dt="2021-12-13T11:08:06.974" v="1968" actId="478"/>
          <ac:picMkLst>
            <pc:docMk/>
            <pc:sldMk cId="3871384311" sldId="327"/>
            <ac:picMk id="39" creationId="{807F7208-EDF4-4D60-B471-87B6F6B28B1B}"/>
          </ac:picMkLst>
        </pc:picChg>
        <pc:picChg chg="add del mod ord">
          <ac:chgData name="NGUYEN PHAM ANH THU" userId="baf72463-252b-4d5f-a6ca-5a6327a9888d" providerId="ADAL" clId="{C81F71A6-D9A8-4A53-B7D0-1F9A8D12FD7E}" dt="2021-12-13T11:08:07.845" v="1969" actId="478"/>
          <ac:picMkLst>
            <pc:docMk/>
            <pc:sldMk cId="3871384311" sldId="327"/>
            <ac:picMk id="40" creationId="{724EF532-03FF-4178-8A8B-8B9B499A6CE0}"/>
          </ac:picMkLst>
        </pc:picChg>
        <pc:picChg chg="add del mod">
          <ac:chgData name="NGUYEN PHAM ANH THU" userId="baf72463-252b-4d5f-a6ca-5a6327a9888d" providerId="ADAL" clId="{C81F71A6-D9A8-4A53-B7D0-1F9A8D12FD7E}" dt="2021-12-13T11:09:51.289" v="1982" actId="478"/>
          <ac:picMkLst>
            <pc:docMk/>
            <pc:sldMk cId="3871384311" sldId="327"/>
            <ac:picMk id="41" creationId="{FF2F539E-8F11-4B08-830B-96189D52C03B}"/>
          </ac:picMkLst>
        </pc:picChg>
        <pc:picChg chg="add del mod">
          <ac:chgData name="NGUYEN PHAM ANH THU" userId="baf72463-252b-4d5f-a6ca-5a6327a9888d" providerId="ADAL" clId="{C81F71A6-D9A8-4A53-B7D0-1F9A8D12FD7E}" dt="2021-12-13T10:58:47.069" v="1928" actId="27803"/>
          <ac:picMkLst>
            <pc:docMk/>
            <pc:sldMk cId="3871384311" sldId="327"/>
            <ac:picMk id="42" creationId="{668A7679-F620-491C-B769-517C276690ED}"/>
          </ac:picMkLst>
        </pc:picChg>
        <pc:picChg chg="del mod modCrop">
          <ac:chgData name="NGUYEN PHAM ANH THU" userId="baf72463-252b-4d5f-a6ca-5a6327a9888d" providerId="ADAL" clId="{C81F71A6-D9A8-4A53-B7D0-1F9A8D12FD7E}" dt="2021-12-13T11:09:51.289" v="1982" actId="478"/>
          <ac:picMkLst>
            <pc:docMk/>
            <pc:sldMk cId="3871384311" sldId="327"/>
            <ac:picMk id="43" creationId="{668A7679-F620-491C-B769-517C276690ED}"/>
          </ac:picMkLst>
        </pc:picChg>
        <pc:picChg chg="add del mod">
          <ac:chgData name="NGUYEN PHAM ANH THU" userId="baf72463-252b-4d5f-a6ca-5a6327a9888d" providerId="ADAL" clId="{C81F71A6-D9A8-4A53-B7D0-1F9A8D12FD7E}" dt="2021-12-13T11:01:47.876" v="1952" actId="478"/>
          <ac:picMkLst>
            <pc:docMk/>
            <pc:sldMk cId="3871384311" sldId="327"/>
            <ac:picMk id="44" creationId="{5003FA8E-292B-4FE8-AAE1-21836098132A}"/>
          </ac:picMkLst>
        </pc:picChg>
        <pc:picChg chg="add del mod ord">
          <ac:chgData name="NGUYEN PHAM ANH THU" userId="baf72463-252b-4d5f-a6ca-5a6327a9888d" providerId="ADAL" clId="{C81F71A6-D9A8-4A53-B7D0-1F9A8D12FD7E}" dt="2021-12-13T11:09:51.289" v="1982" actId="478"/>
          <ac:picMkLst>
            <pc:docMk/>
            <pc:sldMk cId="3871384311" sldId="327"/>
            <ac:picMk id="45" creationId="{D8D43D8A-21FA-43DE-90B4-C1AAAE4B1D59}"/>
          </ac:picMkLst>
        </pc:picChg>
        <pc:picChg chg="add mod">
          <ac:chgData name="NGUYEN PHAM ANH THU" userId="baf72463-252b-4d5f-a6ca-5a6327a9888d" providerId="ADAL" clId="{C81F71A6-D9A8-4A53-B7D0-1F9A8D12FD7E}" dt="2021-12-13T11:10:03.633" v="1983"/>
          <ac:picMkLst>
            <pc:docMk/>
            <pc:sldMk cId="3871384311" sldId="327"/>
            <ac:picMk id="46" creationId="{4DC7BE15-1021-4312-A748-12DD9F9BFB1E}"/>
          </ac:picMkLst>
        </pc:picChg>
        <pc:picChg chg="mod">
          <ac:chgData name="NGUYEN PHAM ANH THU" userId="baf72463-252b-4d5f-a6ca-5a6327a9888d" providerId="ADAL" clId="{C81F71A6-D9A8-4A53-B7D0-1F9A8D12FD7E}" dt="2021-12-13T11:10:03.633" v="1983"/>
          <ac:picMkLst>
            <pc:docMk/>
            <pc:sldMk cId="3871384311" sldId="327"/>
            <ac:picMk id="48" creationId="{20ABA253-9BAB-4313-9262-3F91543BB53E}"/>
          </ac:picMkLst>
        </pc:picChg>
        <pc:picChg chg="add del mod">
          <ac:chgData name="NGUYEN PHAM ANH THU" userId="baf72463-252b-4d5f-a6ca-5a6327a9888d" providerId="ADAL" clId="{C81F71A6-D9A8-4A53-B7D0-1F9A8D12FD7E}" dt="2021-12-13T11:39:20.957" v="2102" actId="478"/>
          <ac:picMkLst>
            <pc:docMk/>
            <pc:sldMk cId="3871384311" sldId="327"/>
            <ac:picMk id="50" creationId="{7080BE24-E5F0-4A8E-B841-02C443D046C8}"/>
          </ac:picMkLst>
        </pc:picChg>
        <pc:picChg chg="add del mod">
          <ac:chgData name="NGUYEN PHAM ANH THU" userId="baf72463-252b-4d5f-a6ca-5a6327a9888d" providerId="ADAL" clId="{C81F71A6-D9A8-4A53-B7D0-1F9A8D12FD7E}" dt="2021-12-13T11:15:33.732" v="2012" actId="478"/>
          <ac:picMkLst>
            <pc:docMk/>
            <pc:sldMk cId="3871384311" sldId="327"/>
            <ac:picMk id="51" creationId="{421A4B9B-4657-4832-8E2C-698AE3234B7B}"/>
          </ac:picMkLst>
        </pc:picChg>
        <pc:picChg chg="add del mod modVis">
          <ac:chgData name="NGUYEN PHAM ANH THU" userId="baf72463-252b-4d5f-a6ca-5a6327a9888d" providerId="ADAL" clId="{C81F71A6-D9A8-4A53-B7D0-1F9A8D12FD7E}" dt="2021-12-13T11:14:01.289" v="2002" actId="478"/>
          <ac:picMkLst>
            <pc:docMk/>
            <pc:sldMk cId="3871384311" sldId="327"/>
            <ac:picMk id="52" creationId="{C31D63E3-52BE-4B6C-AAA7-1B47BDE8706D}"/>
          </ac:picMkLst>
        </pc:picChg>
        <pc:picChg chg="add del mod modVis">
          <ac:chgData name="NGUYEN PHAM ANH THU" userId="baf72463-252b-4d5f-a6ca-5a6327a9888d" providerId="ADAL" clId="{C81F71A6-D9A8-4A53-B7D0-1F9A8D12FD7E}" dt="2021-12-13T11:39:20.957" v="2102" actId="478"/>
          <ac:picMkLst>
            <pc:docMk/>
            <pc:sldMk cId="3871384311" sldId="327"/>
            <ac:picMk id="53" creationId="{7629896D-F3BF-4D69-8431-511593DDE0C8}"/>
          </ac:picMkLst>
        </pc:picChg>
        <pc:picChg chg="add mod">
          <ac:chgData name="NGUYEN PHAM ANH THU" userId="baf72463-252b-4d5f-a6ca-5a6327a9888d" providerId="ADAL" clId="{C81F71A6-D9A8-4A53-B7D0-1F9A8D12FD7E}" dt="2021-12-13T15:49:31.578" v="2970" actId="3626"/>
          <ac:picMkLst>
            <pc:docMk/>
            <pc:sldMk cId="3871384311" sldId="327"/>
            <ac:picMk id="54" creationId="{0BEA1AC3-1FAC-483E-89DB-DE8378C3457B}"/>
          </ac:picMkLst>
        </pc:picChg>
        <pc:picChg chg="add mod ord modVis">
          <ac:chgData name="NGUYEN PHAM ANH THU" userId="baf72463-252b-4d5f-a6ca-5a6327a9888d" providerId="ADAL" clId="{C81F71A6-D9A8-4A53-B7D0-1F9A8D12FD7E}" dt="2021-12-13T11:13:25.184" v="1997" actId="14429"/>
          <ac:picMkLst>
            <pc:docMk/>
            <pc:sldMk cId="3871384311" sldId="327"/>
            <ac:picMk id="55" creationId="{5375B3AE-4978-4590-ABE7-4DD80BBBFF33}"/>
          </ac:picMkLst>
        </pc:picChg>
        <pc:picChg chg="add del mod ord">
          <ac:chgData name="NGUYEN PHAM ANH THU" userId="baf72463-252b-4d5f-a6ca-5a6327a9888d" providerId="ADAL" clId="{C81F71A6-D9A8-4A53-B7D0-1F9A8D12FD7E}" dt="2021-12-13T11:15:32.212" v="2011" actId="478"/>
          <ac:picMkLst>
            <pc:docMk/>
            <pc:sldMk cId="3871384311" sldId="327"/>
            <ac:picMk id="56" creationId="{5A422D53-ED24-48B7-B385-20C24B4CA940}"/>
          </ac:picMkLst>
        </pc:picChg>
        <pc:picChg chg="add del mod ord">
          <ac:chgData name="NGUYEN PHAM ANH THU" userId="baf72463-252b-4d5f-a6ca-5a6327a9888d" providerId="ADAL" clId="{C81F71A6-D9A8-4A53-B7D0-1F9A8D12FD7E}" dt="2021-12-13T11:39:20.957" v="2102" actId="478"/>
          <ac:picMkLst>
            <pc:docMk/>
            <pc:sldMk cId="3871384311" sldId="327"/>
            <ac:picMk id="57" creationId="{465B8C59-BD4F-424F-A48A-27DD7E22667E}"/>
          </ac:picMkLst>
        </pc:picChg>
        <pc:picChg chg="add del mod ord">
          <ac:chgData name="NGUYEN PHAM ANH THU" userId="baf72463-252b-4d5f-a6ca-5a6327a9888d" providerId="ADAL" clId="{C81F71A6-D9A8-4A53-B7D0-1F9A8D12FD7E}" dt="2021-12-13T11:39:20.957" v="2102" actId="478"/>
          <ac:picMkLst>
            <pc:docMk/>
            <pc:sldMk cId="3871384311" sldId="327"/>
            <ac:picMk id="58" creationId="{E28946DA-23F9-491B-8F71-0D34470402AB}"/>
          </ac:picMkLst>
        </pc:picChg>
        <pc:picChg chg="add del mod ord">
          <ac:chgData name="NGUYEN PHAM ANH THU" userId="baf72463-252b-4d5f-a6ca-5a6327a9888d" providerId="ADAL" clId="{C81F71A6-D9A8-4A53-B7D0-1F9A8D12FD7E}" dt="2021-12-13T11:39:20.957" v="2102" actId="478"/>
          <ac:picMkLst>
            <pc:docMk/>
            <pc:sldMk cId="3871384311" sldId="327"/>
            <ac:picMk id="59" creationId="{B8FF8FFA-65BA-4528-8D39-49B7C9913685}"/>
          </ac:picMkLst>
        </pc:picChg>
        <pc:picChg chg="add del mod ord">
          <ac:chgData name="NGUYEN PHAM ANH THU" userId="baf72463-252b-4d5f-a6ca-5a6327a9888d" providerId="ADAL" clId="{C81F71A6-D9A8-4A53-B7D0-1F9A8D12FD7E}" dt="2021-12-13T11:39:20.957" v="2102" actId="478"/>
          <ac:picMkLst>
            <pc:docMk/>
            <pc:sldMk cId="3871384311" sldId="327"/>
            <ac:picMk id="60" creationId="{3AF42BC8-3B4E-48BF-B77C-B895A78E0C08}"/>
          </ac:picMkLst>
        </pc:picChg>
        <pc:picChg chg="add mod">
          <ac:chgData name="NGUYEN PHAM ANH THU" userId="baf72463-252b-4d5f-a6ca-5a6327a9888d" providerId="ADAL" clId="{C81F71A6-D9A8-4A53-B7D0-1F9A8D12FD7E}" dt="2021-12-13T14:31:47.788" v="2114" actId="14100"/>
          <ac:picMkLst>
            <pc:docMk/>
            <pc:sldMk cId="3871384311" sldId="327"/>
            <ac:picMk id="61" creationId="{B0233DFD-1D69-4B9C-982D-AA0475DD814C}"/>
          </ac:picMkLst>
        </pc:picChg>
      </pc:sldChg>
      <pc:sldChg chg="addSp delSp modSp add mod ord modTransition addAnim delAnim modAnim modNotesTx">
        <pc:chgData name="NGUYEN PHAM ANH THU" userId="baf72463-252b-4d5f-a6ca-5a6327a9888d" providerId="ADAL" clId="{C81F71A6-D9A8-4A53-B7D0-1F9A8D12FD7E}" dt="2021-12-14T09:54:07.151" v="13279"/>
        <pc:sldMkLst>
          <pc:docMk/>
          <pc:sldMk cId="3955113687" sldId="328"/>
        </pc:sldMkLst>
        <pc:spChg chg="mod">
          <ac:chgData name="NGUYEN PHAM ANH THU" userId="baf72463-252b-4d5f-a6ca-5a6327a9888d" providerId="ADAL" clId="{C81F71A6-D9A8-4A53-B7D0-1F9A8D12FD7E}" dt="2021-12-13T14:49:07.128" v="2636" actId="20577"/>
          <ac:spMkLst>
            <pc:docMk/>
            <pc:sldMk cId="3955113687" sldId="328"/>
            <ac:spMk id="7" creationId="{ED1A21BD-0FFA-4193-8A33-43AEFF0E6574}"/>
          </ac:spMkLst>
        </pc:spChg>
        <pc:spChg chg="mod">
          <ac:chgData name="NGUYEN PHAM ANH THU" userId="baf72463-252b-4d5f-a6ca-5a6327a9888d" providerId="ADAL" clId="{C81F71A6-D9A8-4A53-B7D0-1F9A8D12FD7E}" dt="2021-12-13T15:56:57.703" v="3278" actId="14100"/>
          <ac:spMkLst>
            <pc:docMk/>
            <pc:sldMk cId="3955113687" sldId="328"/>
            <ac:spMk id="28" creationId="{A6DC5FCA-748A-47C1-B280-D5056C0716C5}"/>
          </ac:spMkLst>
        </pc:spChg>
        <pc:spChg chg="mod">
          <ac:chgData name="NGUYEN PHAM ANH THU" userId="baf72463-252b-4d5f-a6ca-5a6327a9888d" providerId="ADAL" clId="{C81F71A6-D9A8-4A53-B7D0-1F9A8D12FD7E}" dt="2021-12-13T15:50:27.519" v="2996" actId="20577"/>
          <ac:spMkLst>
            <pc:docMk/>
            <pc:sldMk cId="3955113687" sldId="328"/>
            <ac:spMk id="30" creationId="{9F386AF6-7F25-4BF6-9F7D-19388138F5D8}"/>
          </ac:spMkLst>
        </pc:spChg>
        <pc:spChg chg="add mod">
          <ac:chgData name="NGUYEN PHAM ANH THU" userId="baf72463-252b-4d5f-a6ca-5a6327a9888d" providerId="ADAL" clId="{C81F71A6-D9A8-4A53-B7D0-1F9A8D12FD7E}" dt="2021-12-13T15:16:18.012" v="2840"/>
          <ac:spMkLst>
            <pc:docMk/>
            <pc:sldMk cId="3955113687" sldId="328"/>
            <ac:spMk id="50" creationId="{76E7700F-1C7F-4BAB-8A6E-A2E2862ED5EE}"/>
          </ac:spMkLst>
        </pc:spChg>
        <pc:spChg chg="add mod">
          <ac:chgData name="NGUYEN PHAM ANH THU" userId="baf72463-252b-4d5f-a6ca-5a6327a9888d" providerId="ADAL" clId="{C81F71A6-D9A8-4A53-B7D0-1F9A8D12FD7E}" dt="2021-12-13T15:16:18.012" v="2840"/>
          <ac:spMkLst>
            <pc:docMk/>
            <pc:sldMk cId="3955113687" sldId="328"/>
            <ac:spMk id="51" creationId="{1A75B21E-6534-48BA-9D85-475E6FD7548F}"/>
          </ac:spMkLst>
        </pc:spChg>
        <pc:spChg chg="add mod">
          <ac:chgData name="NGUYEN PHAM ANH THU" userId="baf72463-252b-4d5f-a6ca-5a6327a9888d" providerId="ADAL" clId="{C81F71A6-D9A8-4A53-B7D0-1F9A8D12FD7E}" dt="2021-12-13T15:16:18.012" v="2840"/>
          <ac:spMkLst>
            <pc:docMk/>
            <pc:sldMk cId="3955113687" sldId="328"/>
            <ac:spMk id="52" creationId="{7A9228DB-2355-4E25-9664-B7A72D624116}"/>
          </ac:spMkLst>
        </pc:spChg>
        <pc:spChg chg="mod">
          <ac:chgData name="NGUYEN PHAM ANH THU" userId="baf72463-252b-4d5f-a6ca-5a6327a9888d" providerId="ADAL" clId="{C81F71A6-D9A8-4A53-B7D0-1F9A8D12FD7E}" dt="2021-12-13T15:16:18.012" v="2840"/>
          <ac:spMkLst>
            <pc:docMk/>
            <pc:sldMk cId="3955113687" sldId="328"/>
            <ac:spMk id="54" creationId="{AA71ED93-6E6D-4C21-9E9D-ADF1E6107D02}"/>
          </ac:spMkLst>
        </pc:spChg>
        <pc:spChg chg="mod">
          <ac:chgData name="NGUYEN PHAM ANH THU" userId="baf72463-252b-4d5f-a6ca-5a6327a9888d" providerId="ADAL" clId="{C81F71A6-D9A8-4A53-B7D0-1F9A8D12FD7E}" dt="2021-12-13T15:16:18.012" v="2840"/>
          <ac:spMkLst>
            <pc:docMk/>
            <pc:sldMk cId="3955113687" sldId="328"/>
            <ac:spMk id="55" creationId="{0B73526E-59EF-43C7-AE35-80E4BC28E550}"/>
          </ac:spMkLst>
        </pc:spChg>
        <pc:spChg chg="mod">
          <ac:chgData name="NGUYEN PHAM ANH THU" userId="baf72463-252b-4d5f-a6ca-5a6327a9888d" providerId="ADAL" clId="{C81F71A6-D9A8-4A53-B7D0-1F9A8D12FD7E}" dt="2021-12-13T15:16:18.012" v="2840"/>
          <ac:spMkLst>
            <pc:docMk/>
            <pc:sldMk cId="3955113687" sldId="328"/>
            <ac:spMk id="57" creationId="{BEB6F33C-4B7D-461D-9293-F7E83ECE5127}"/>
          </ac:spMkLst>
        </pc:spChg>
        <pc:spChg chg="mod">
          <ac:chgData name="NGUYEN PHAM ANH THU" userId="baf72463-252b-4d5f-a6ca-5a6327a9888d" providerId="ADAL" clId="{C81F71A6-D9A8-4A53-B7D0-1F9A8D12FD7E}" dt="2021-12-14T00:54:27.680" v="3571" actId="3626"/>
          <ac:spMkLst>
            <pc:docMk/>
            <pc:sldMk cId="3955113687" sldId="328"/>
            <ac:spMk id="58" creationId="{06D7D07D-AEA2-44EA-9739-00C261B7B802}"/>
          </ac:spMkLst>
        </pc:spChg>
        <pc:spChg chg="add mod">
          <ac:chgData name="NGUYEN PHAM ANH THU" userId="baf72463-252b-4d5f-a6ca-5a6327a9888d" providerId="ADAL" clId="{C81F71A6-D9A8-4A53-B7D0-1F9A8D12FD7E}" dt="2021-12-13T15:16:18.012" v="2840"/>
          <ac:spMkLst>
            <pc:docMk/>
            <pc:sldMk cId="3955113687" sldId="328"/>
            <ac:spMk id="59" creationId="{F02DD679-908C-4B4D-B71C-2C92CD439697}"/>
          </ac:spMkLst>
        </pc:spChg>
        <pc:spChg chg="add mod">
          <ac:chgData name="NGUYEN PHAM ANH THU" userId="baf72463-252b-4d5f-a6ca-5a6327a9888d" providerId="ADAL" clId="{C81F71A6-D9A8-4A53-B7D0-1F9A8D12FD7E}" dt="2021-12-13T15:16:18.012" v="2840"/>
          <ac:spMkLst>
            <pc:docMk/>
            <pc:sldMk cId="3955113687" sldId="328"/>
            <ac:spMk id="60" creationId="{08F72247-8DF2-4CEF-8881-85525145A4A7}"/>
          </ac:spMkLst>
        </pc:spChg>
        <pc:spChg chg="add mod">
          <ac:chgData name="NGUYEN PHAM ANH THU" userId="baf72463-252b-4d5f-a6ca-5a6327a9888d" providerId="ADAL" clId="{C81F71A6-D9A8-4A53-B7D0-1F9A8D12FD7E}" dt="2021-12-13T15:16:18.012" v="2840"/>
          <ac:spMkLst>
            <pc:docMk/>
            <pc:sldMk cId="3955113687" sldId="328"/>
            <ac:spMk id="61" creationId="{25FA31C9-7779-4B1C-B791-D4929DDF2654}"/>
          </ac:spMkLst>
        </pc:spChg>
        <pc:spChg chg="add mod">
          <ac:chgData name="NGUYEN PHAM ANH THU" userId="baf72463-252b-4d5f-a6ca-5a6327a9888d" providerId="ADAL" clId="{C81F71A6-D9A8-4A53-B7D0-1F9A8D12FD7E}" dt="2021-12-13T15:16:18.012" v="2840"/>
          <ac:spMkLst>
            <pc:docMk/>
            <pc:sldMk cId="3955113687" sldId="328"/>
            <ac:spMk id="62" creationId="{8DC12402-0616-45CF-A06E-ED43F83FD5B1}"/>
          </ac:spMkLst>
        </pc:spChg>
        <pc:spChg chg="mod">
          <ac:chgData name="NGUYEN PHAM ANH THU" userId="baf72463-252b-4d5f-a6ca-5a6327a9888d" providerId="ADAL" clId="{C81F71A6-D9A8-4A53-B7D0-1F9A8D12FD7E}" dt="2021-12-13T15:16:18.012" v="2840"/>
          <ac:spMkLst>
            <pc:docMk/>
            <pc:sldMk cId="3955113687" sldId="328"/>
            <ac:spMk id="64" creationId="{47034D7B-1992-44F5-ABA1-BD23DD7DBDA7}"/>
          </ac:spMkLst>
        </pc:spChg>
        <pc:spChg chg="mod">
          <ac:chgData name="NGUYEN PHAM ANH THU" userId="baf72463-252b-4d5f-a6ca-5a6327a9888d" providerId="ADAL" clId="{C81F71A6-D9A8-4A53-B7D0-1F9A8D12FD7E}" dt="2021-12-14T00:54:33.949" v="3572" actId="3626"/>
          <ac:spMkLst>
            <pc:docMk/>
            <pc:sldMk cId="3955113687" sldId="328"/>
            <ac:spMk id="65" creationId="{4947A02A-A868-4961-9130-8A5955FF46F7}"/>
          </ac:spMkLst>
        </pc:spChg>
        <pc:spChg chg="mod">
          <ac:chgData name="NGUYEN PHAM ANH THU" userId="baf72463-252b-4d5f-a6ca-5a6327a9888d" providerId="ADAL" clId="{C81F71A6-D9A8-4A53-B7D0-1F9A8D12FD7E}" dt="2021-12-13T15:16:18.012" v="2840"/>
          <ac:spMkLst>
            <pc:docMk/>
            <pc:sldMk cId="3955113687" sldId="328"/>
            <ac:spMk id="67" creationId="{0FF58325-2739-48F9-96AD-B749BC9257EE}"/>
          </ac:spMkLst>
        </pc:spChg>
        <pc:spChg chg="mod">
          <ac:chgData name="NGUYEN PHAM ANH THU" userId="baf72463-252b-4d5f-a6ca-5a6327a9888d" providerId="ADAL" clId="{C81F71A6-D9A8-4A53-B7D0-1F9A8D12FD7E}" dt="2021-12-13T15:16:18.012" v="2840"/>
          <ac:spMkLst>
            <pc:docMk/>
            <pc:sldMk cId="3955113687" sldId="328"/>
            <ac:spMk id="68" creationId="{BAD0A984-FDF7-4D3C-B77B-DFB03FC1CFAC}"/>
          </ac:spMkLst>
        </pc:spChg>
        <pc:spChg chg="add mod">
          <ac:chgData name="NGUYEN PHAM ANH THU" userId="baf72463-252b-4d5f-a6ca-5a6327a9888d" providerId="ADAL" clId="{C81F71A6-D9A8-4A53-B7D0-1F9A8D12FD7E}" dt="2021-12-13T15:16:18.012" v="2840"/>
          <ac:spMkLst>
            <pc:docMk/>
            <pc:sldMk cId="3955113687" sldId="328"/>
            <ac:spMk id="69" creationId="{F10468D7-1C0C-47F1-8392-492BAA2F42EE}"/>
          </ac:spMkLst>
        </pc:spChg>
        <pc:spChg chg="mod">
          <ac:chgData name="NGUYEN PHAM ANH THU" userId="baf72463-252b-4d5f-a6ca-5a6327a9888d" providerId="ADAL" clId="{C81F71A6-D9A8-4A53-B7D0-1F9A8D12FD7E}" dt="2021-12-13T15:16:18.012" v="2840"/>
          <ac:spMkLst>
            <pc:docMk/>
            <pc:sldMk cId="3955113687" sldId="328"/>
            <ac:spMk id="71" creationId="{EAC9006C-658A-4222-A1B0-309A51AE8AA0}"/>
          </ac:spMkLst>
        </pc:spChg>
        <pc:spChg chg="mod">
          <ac:chgData name="NGUYEN PHAM ANH THU" userId="baf72463-252b-4d5f-a6ca-5a6327a9888d" providerId="ADAL" clId="{C81F71A6-D9A8-4A53-B7D0-1F9A8D12FD7E}" dt="2021-12-14T00:54:37.871" v="3573" actId="3626"/>
          <ac:spMkLst>
            <pc:docMk/>
            <pc:sldMk cId="3955113687" sldId="328"/>
            <ac:spMk id="72" creationId="{6CFAD5D2-A077-458B-8793-D1BB994CAF5B}"/>
          </ac:spMkLst>
        </pc:spChg>
        <pc:spChg chg="mod">
          <ac:chgData name="NGUYEN PHAM ANH THU" userId="baf72463-252b-4d5f-a6ca-5a6327a9888d" providerId="ADAL" clId="{C81F71A6-D9A8-4A53-B7D0-1F9A8D12FD7E}" dt="2021-12-14T00:16:00.757" v="3468" actId="20577"/>
          <ac:spMkLst>
            <pc:docMk/>
            <pc:sldMk cId="3955113687" sldId="328"/>
            <ac:spMk id="75" creationId="{8AF71B25-34F7-4520-A81B-2E113DAD991C}"/>
          </ac:spMkLst>
        </pc:spChg>
        <pc:spChg chg="mod">
          <ac:chgData name="NGUYEN PHAM ANH THU" userId="baf72463-252b-4d5f-a6ca-5a6327a9888d" providerId="ADAL" clId="{C81F71A6-D9A8-4A53-B7D0-1F9A8D12FD7E}" dt="2021-12-14T00:15:20.828" v="3440"/>
          <ac:spMkLst>
            <pc:docMk/>
            <pc:sldMk cId="3955113687" sldId="328"/>
            <ac:spMk id="78" creationId="{FF4318D1-18AF-4795-8E29-B55D370EF762}"/>
          </ac:spMkLst>
        </pc:spChg>
        <pc:spChg chg="mod">
          <ac:chgData name="NGUYEN PHAM ANH THU" userId="baf72463-252b-4d5f-a6ca-5a6327a9888d" providerId="ADAL" clId="{C81F71A6-D9A8-4A53-B7D0-1F9A8D12FD7E}" dt="2021-12-14T00:15:20.828" v="3440"/>
          <ac:spMkLst>
            <pc:docMk/>
            <pc:sldMk cId="3955113687" sldId="328"/>
            <ac:spMk id="79" creationId="{8DFE6767-A6D7-484C-B403-A6E37FC5515B}"/>
          </ac:spMkLst>
        </pc:spChg>
        <pc:spChg chg="add del mod">
          <ac:chgData name="NGUYEN PHAM ANH THU" userId="baf72463-252b-4d5f-a6ca-5a6327a9888d" providerId="ADAL" clId="{C81F71A6-D9A8-4A53-B7D0-1F9A8D12FD7E}" dt="2021-12-14T00:16:01" v="3469"/>
          <ac:spMkLst>
            <pc:docMk/>
            <pc:sldMk cId="3955113687" sldId="328"/>
            <ac:spMk id="80" creationId="{F1B0C0A7-7DED-4B29-8B43-89C268642F94}"/>
          </ac:spMkLst>
        </pc:spChg>
        <pc:spChg chg="mod">
          <ac:chgData name="NGUYEN PHAM ANH THU" userId="baf72463-252b-4d5f-a6ca-5a6327a9888d" providerId="ADAL" clId="{C81F71A6-D9A8-4A53-B7D0-1F9A8D12FD7E}" dt="2021-12-14T00:16:19.754" v="3471"/>
          <ac:spMkLst>
            <pc:docMk/>
            <pc:sldMk cId="3955113687" sldId="328"/>
            <ac:spMk id="83" creationId="{C1BF3B2D-DC70-4AC1-ADAA-2814A3E6EE75}"/>
          </ac:spMkLst>
        </pc:spChg>
        <pc:spChg chg="mod">
          <ac:chgData name="NGUYEN PHAM ANH THU" userId="baf72463-252b-4d5f-a6ca-5a6327a9888d" providerId="ADAL" clId="{C81F71A6-D9A8-4A53-B7D0-1F9A8D12FD7E}" dt="2021-12-14T00:16:19.754" v="3471"/>
          <ac:spMkLst>
            <pc:docMk/>
            <pc:sldMk cId="3955113687" sldId="328"/>
            <ac:spMk id="84" creationId="{D90EEB26-A716-47AC-A5AF-86EDF0DDC4C6}"/>
          </ac:spMkLst>
        </pc:spChg>
        <pc:spChg chg="mod">
          <ac:chgData name="NGUYEN PHAM ANH THU" userId="baf72463-252b-4d5f-a6ca-5a6327a9888d" providerId="ADAL" clId="{C81F71A6-D9A8-4A53-B7D0-1F9A8D12FD7E}" dt="2021-12-14T00:16:59.082" v="3481"/>
          <ac:spMkLst>
            <pc:docMk/>
            <pc:sldMk cId="3955113687" sldId="328"/>
            <ac:spMk id="87" creationId="{2FE614D8-B0A7-49FC-9209-2144B253AAAC}"/>
          </ac:spMkLst>
        </pc:spChg>
        <pc:spChg chg="mod">
          <ac:chgData name="NGUYEN PHAM ANH THU" userId="baf72463-252b-4d5f-a6ca-5a6327a9888d" providerId="ADAL" clId="{C81F71A6-D9A8-4A53-B7D0-1F9A8D12FD7E}" dt="2021-12-14T00:16:59.082" v="3481"/>
          <ac:spMkLst>
            <pc:docMk/>
            <pc:sldMk cId="3955113687" sldId="328"/>
            <ac:spMk id="88" creationId="{A18EE314-A7DE-406F-9AFE-1477191C6574}"/>
          </ac:spMkLst>
        </pc:spChg>
        <pc:spChg chg="add del mod">
          <ac:chgData name="NGUYEN PHAM ANH THU" userId="baf72463-252b-4d5f-a6ca-5a6327a9888d" providerId="ADAL" clId="{C81F71A6-D9A8-4A53-B7D0-1F9A8D12FD7E}" dt="2021-12-14T00:21:56.423" v="3513" actId="478"/>
          <ac:spMkLst>
            <pc:docMk/>
            <pc:sldMk cId="3955113687" sldId="328"/>
            <ac:spMk id="89" creationId="{CBCF5F3B-EB83-45CE-8999-68C309199253}"/>
          </ac:spMkLst>
        </pc:spChg>
        <pc:spChg chg="mod">
          <ac:chgData name="NGUYEN PHAM ANH THU" userId="baf72463-252b-4d5f-a6ca-5a6327a9888d" providerId="ADAL" clId="{C81F71A6-D9A8-4A53-B7D0-1F9A8D12FD7E}" dt="2021-12-14T00:21:57.338" v="3514"/>
          <ac:spMkLst>
            <pc:docMk/>
            <pc:sldMk cId="3955113687" sldId="328"/>
            <ac:spMk id="92" creationId="{B2509B2F-8E72-4999-AF42-2C9D0F8E3AF4}"/>
          </ac:spMkLst>
        </pc:spChg>
        <pc:spChg chg="mod">
          <ac:chgData name="NGUYEN PHAM ANH THU" userId="baf72463-252b-4d5f-a6ca-5a6327a9888d" providerId="ADAL" clId="{C81F71A6-D9A8-4A53-B7D0-1F9A8D12FD7E}" dt="2021-12-14T00:21:57.338" v="3514"/>
          <ac:spMkLst>
            <pc:docMk/>
            <pc:sldMk cId="3955113687" sldId="328"/>
            <ac:spMk id="95" creationId="{4EB8586F-9A9E-4A32-827A-AC76A58BBB4D}"/>
          </ac:spMkLst>
        </pc:spChg>
        <pc:spChg chg="mod">
          <ac:chgData name="NGUYEN PHAM ANH THU" userId="baf72463-252b-4d5f-a6ca-5a6327a9888d" providerId="ADAL" clId="{C81F71A6-D9A8-4A53-B7D0-1F9A8D12FD7E}" dt="2021-12-14T06:08:35.379" v="7824" actId="13926"/>
          <ac:spMkLst>
            <pc:docMk/>
            <pc:sldMk cId="3955113687" sldId="328"/>
            <ac:spMk id="96" creationId="{DBEB9676-85C4-4328-B391-F2F3A952FDA2}"/>
          </ac:spMkLst>
        </pc:spChg>
        <pc:spChg chg="add mod">
          <ac:chgData name="NGUYEN PHAM ANH THU" userId="baf72463-252b-4d5f-a6ca-5a6327a9888d" providerId="ADAL" clId="{C81F71A6-D9A8-4A53-B7D0-1F9A8D12FD7E}" dt="2021-12-14T00:22:01.756" v="3515" actId="1076"/>
          <ac:spMkLst>
            <pc:docMk/>
            <pc:sldMk cId="3955113687" sldId="328"/>
            <ac:spMk id="97" creationId="{86732DA1-26CB-4A00-BB96-07CF3BF52DFC}"/>
          </ac:spMkLst>
        </pc:spChg>
        <pc:grpChg chg="add mod">
          <ac:chgData name="NGUYEN PHAM ANH THU" userId="baf72463-252b-4d5f-a6ca-5a6327a9888d" providerId="ADAL" clId="{C81F71A6-D9A8-4A53-B7D0-1F9A8D12FD7E}" dt="2021-12-13T15:49:54.569" v="2972" actId="164"/>
          <ac:grpSpMkLst>
            <pc:docMk/>
            <pc:sldMk cId="3955113687" sldId="328"/>
            <ac:grpSpMk id="2" creationId="{EB39B630-35A3-4239-941A-7CB057D90890}"/>
          </ac:grpSpMkLst>
        </pc:grpChg>
        <pc:grpChg chg="add del mod">
          <ac:chgData name="NGUYEN PHAM ANH THU" userId="baf72463-252b-4d5f-a6ca-5a6327a9888d" providerId="ADAL" clId="{C81F71A6-D9A8-4A53-B7D0-1F9A8D12FD7E}" dt="2021-12-14T00:21:56.423" v="3513" actId="478"/>
          <ac:grpSpMkLst>
            <pc:docMk/>
            <pc:sldMk cId="3955113687" sldId="328"/>
            <ac:grpSpMk id="5" creationId="{668EC087-E5A3-441D-BF6B-093E508FD5CE}"/>
          </ac:grpSpMkLst>
        </pc:grpChg>
        <pc:grpChg chg="add mod">
          <ac:chgData name="NGUYEN PHAM ANH THU" userId="baf72463-252b-4d5f-a6ca-5a6327a9888d" providerId="ADAL" clId="{C81F71A6-D9A8-4A53-B7D0-1F9A8D12FD7E}" dt="2021-12-13T15:16:18.012" v="2840"/>
          <ac:grpSpMkLst>
            <pc:docMk/>
            <pc:sldMk cId="3955113687" sldId="328"/>
            <ac:grpSpMk id="53" creationId="{510AA2F0-44BC-4FD3-BBEA-CE3F3B2581DD}"/>
          </ac:grpSpMkLst>
        </pc:grpChg>
        <pc:grpChg chg="add mod">
          <ac:chgData name="NGUYEN PHAM ANH THU" userId="baf72463-252b-4d5f-a6ca-5a6327a9888d" providerId="ADAL" clId="{C81F71A6-D9A8-4A53-B7D0-1F9A8D12FD7E}" dt="2021-12-13T15:16:18.012" v="2840"/>
          <ac:grpSpMkLst>
            <pc:docMk/>
            <pc:sldMk cId="3955113687" sldId="328"/>
            <ac:grpSpMk id="56" creationId="{5541607E-54EB-44D0-B23D-7259A9E62F99}"/>
          </ac:grpSpMkLst>
        </pc:grpChg>
        <pc:grpChg chg="add mod">
          <ac:chgData name="NGUYEN PHAM ANH THU" userId="baf72463-252b-4d5f-a6ca-5a6327a9888d" providerId="ADAL" clId="{C81F71A6-D9A8-4A53-B7D0-1F9A8D12FD7E}" dt="2021-12-13T15:16:18.012" v="2840"/>
          <ac:grpSpMkLst>
            <pc:docMk/>
            <pc:sldMk cId="3955113687" sldId="328"/>
            <ac:grpSpMk id="63" creationId="{7EC3A7EB-321D-4AD1-AF99-F28AA689D413}"/>
          </ac:grpSpMkLst>
        </pc:grpChg>
        <pc:grpChg chg="add mod">
          <ac:chgData name="NGUYEN PHAM ANH THU" userId="baf72463-252b-4d5f-a6ca-5a6327a9888d" providerId="ADAL" clId="{C81F71A6-D9A8-4A53-B7D0-1F9A8D12FD7E}" dt="2021-12-13T15:16:18.012" v="2840"/>
          <ac:grpSpMkLst>
            <pc:docMk/>
            <pc:sldMk cId="3955113687" sldId="328"/>
            <ac:grpSpMk id="66" creationId="{743B7270-091C-44E8-8462-E4B18499132C}"/>
          </ac:grpSpMkLst>
        </pc:grpChg>
        <pc:grpChg chg="add mod">
          <ac:chgData name="NGUYEN PHAM ANH THU" userId="baf72463-252b-4d5f-a6ca-5a6327a9888d" providerId="ADAL" clId="{C81F71A6-D9A8-4A53-B7D0-1F9A8D12FD7E}" dt="2021-12-13T15:16:18.012" v="2840"/>
          <ac:grpSpMkLst>
            <pc:docMk/>
            <pc:sldMk cId="3955113687" sldId="328"/>
            <ac:grpSpMk id="70" creationId="{253993A7-BEF7-4B95-B136-683C1C8FF244}"/>
          </ac:grpSpMkLst>
        </pc:grpChg>
        <pc:grpChg chg="add del mod">
          <ac:chgData name="NGUYEN PHAM ANH THU" userId="baf72463-252b-4d5f-a6ca-5a6327a9888d" providerId="ADAL" clId="{C81F71A6-D9A8-4A53-B7D0-1F9A8D12FD7E}" dt="2021-12-14T00:16:01" v="3469"/>
          <ac:grpSpMkLst>
            <pc:docMk/>
            <pc:sldMk cId="3955113687" sldId="328"/>
            <ac:grpSpMk id="73" creationId="{0E03366D-C84E-44C4-92D6-BC1D248F2146}"/>
          </ac:grpSpMkLst>
        </pc:grpChg>
        <pc:grpChg chg="add del mod">
          <ac:chgData name="NGUYEN PHAM ANH THU" userId="baf72463-252b-4d5f-a6ca-5a6327a9888d" providerId="ADAL" clId="{C81F71A6-D9A8-4A53-B7D0-1F9A8D12FD7E}" dt="2021-12-14T00:16:01" v="3469"/>
          <ac:grpSpMkLst>
            <pc:docMk/>
            <pc:sldMk cId="3955113687" sldId="328"/>
            <ac:grpSpMk id="77" creationId="{82B1F94C-DCCB-4FA5-BA6B-0D88BD362BD2}"/>
          </ac:grpSpMkLst>
        </pc:grpChg>
        <pc:grpChg chg="add del mod">
          <ac:chgData name="NGUYEN PHAM ANH THU" userId="baf72463-252b-4d5f-a6ca-5a6327a9888d" providerId="ADAL" clId="{C81F71A6-D9A8-4A53-B7D0-1F9A8D12FD7E}" dt="2021-12-14T00:16:31.780" v="3474"/>
          <ac:grpSpMkLst>
            <pc:docMk/>
            <pc:sldMk cId="3955113687" sldId="328"/>
            <ac:grpSpMk id="82" creationId="{1F408131-68B3-4CC0-86E9-C9D06804B6AF}"/>
          </ac:grpSpMkLst>
        </pc:grpChg>
        <pc:grpChg chg="add del mod">
          <ac:chgData name="NGUYEN PHAM ANH THU" userId="baf72463-252b-4d5f-a6ca-5a6327a9888d" providerId="ADAL" clId="{C81F71A6-D9A8-4A53-B7D0-1F9A8D12FD7E}" dt="2021-12-14T00:21:56.423" v="3513" actId="478"/>
          <ac:grpSpMkLst>
            <pc:docMk/>
            <pc:sldMk cId="3955113687" sldId="328"/>
            <ac:grpSpMk id="86" creationId="{B12CC15C-D507-482B-9299-19A8740FD1D5}"/>
          </ac:grpSpMkLst>
        </pc:grpChg>
        <pc:grpChg chg="add mod">
          <ac:chgData name="NGUYEN PHAM ANH THU" userId="baf72463-252b-4d5f-a6ca-5a6327a9888d" providerId="ADAL" clId="{C81F71A6-D9A8-4A53-B7D0-1F9A8D12FD7E}" dt="2021-12-14T00:22:01.756" v="3515" actId="1076"/>
          <ac:grpSpMkLst>
            <pc:docMk/>
            <pc:sldMk cId="3955113687" sldId="328"/>
            <ac:grpSpMk id="90" creationId="{BA31DB30-F154-4EA2-9958-A5DA7F7E1EBA}"/>
          </ac:grpSpMkLst>
        </pc:grpChg>
        <pc:grpChg chg="add mod">
          <ac:chgData name="NGUYEN PHAM ANH THU" userId="baf72463-252b-4d5f-a6ca-5a6327a9888d" providerId="ADAL" clId="{C81F71A6-D9A8-4A53-B7D0-1F9A8D12FD7E}" dt="2021-12-14T00:22:01.756" v="3515" actId="1076"/>
          <ac:grpSpMkLst>
            <pc:docMk/>
            <pc:sldMk cId="3955113687" sldId="328"/>
            <ac:grpSpMk id="94" creationId="{79DDA277-9CC4-4AE2-8B1C-D1EF3F5ECC4B}"/>
          </ac:grpSpMkLst>
        </pc:grpChg>
        <pc:picChg chg="mod modCrop">
          <ac:chgData name="NGUYEN PHAM ANH THU" userId="baf72463-252b-4d5f-a6ca-5a6327a9888d" providerId="ADAL" clId="{C81F71A6-D9A8-4A53-B7D0-1F9A8D12FD7E}" dt="2021-12-14T00:17:15.179" v="3483" actId="732"/>
          <ac:picMkLst>
            <pc:docMk/>
            <pc:sldMk cId="3955113687" sldId="328"/>
            <ac:picMk id="6" creationId="{47D66548-9B4E-4DAF-B1CC-C06C6A254998}"/>
          </ac:picMkLst>
        </pc:picChg>
        <pc:picChg chg="del mod">
          <ac:chgData name="NGUYEN PHAM ANH THU" userId="baf72463-252b-4d5f-a6ca-5a6327a9888d" providerId="ADAL" clId="{C81F71A6-D9A8-4A53-B7D0-1F9A8D12FD7E}" dt="2021-12-13T15:16:16.969" v="2839" actId="478"/>
          <ac:picMkLst>
            <pc:docMk/>
            <pc:sldMk cId="3955113687" sldId="328"/>
            <ac:picMk id="11" creationId="{40AD64E6-AED3-45A3-8A8D-B1F9177C0E9E}"/>
          </ac:picMkLst>
        </pc:picChg>
        <pc:picChg chg="del">
          <ac:chgData name="NGUYEN PHAM ANH THU" userId="baf72463-252b-4d5f-a6ca-5a6327a9888d" providerId="ADAL" clId="{C81F71A6-D9A8-4A53-B7D0-1F9A8D12FD7E}" dt="2021-12-13T14:45:37.703" v="2583" actId="478"/>
          <ac:picMkLst>
            <pc:docMk/>
            <pc:sldMk cId="3955113687" sldId="328"/>
            <ac:picMk id="13" creationId="{10F7EAC4-EA3A-4746-972C-4A2AA32FDC9A}"/>
          </ac:picMkLst>
        </pc:picChg>
        <pc:picChg chg="del mod">
          <ac:chgData name="NGUYEN PHAM ANH THU" userId="baf72463-252b-4d5f-a6ca-5a6327a9888d" providerId="ADAL" clId="{C81F71A6-D9A8-4A53-B7D0-1F9A8D12FD7E}" dt="2021-12-13T15:16:16.969" v="2839" actId="478"/>
          <ac:picMkLst>
            <pc:docMk/>
            <pc:sldMk cId="3955113687" sldId="328"/>
            <ac:picMk id="14" creationId="{C63ABA95-A029-45E7-B59B-7DBB9FC233EE}"/>
          </ac:picMkLst>
        </pc:picChg>
        <pc:picChg chg="del mod">
          <ac:chgData name="NGUYEN PHAM ANH THU" userId="baf72463-252b-4d5f-a6ca-5a6327a9888d" providerId="ADAL" clId="{C81F71A6-D9A8-4A53-B7D0-1F9A8D12FD7E}" dt="2021-12-13T15:16:16.969" v="2839" actId="478"/>
          <ac:picMkLst>
            <pc:docMk/>
            <pc:sldMk cId="3955113687" sldId="328"/>
            <ac:picMk id="15" creationId="{3775486C-F341-41BD-85D4-2D869B2A9564}"/>
          </ac:picMkLst>
        </pc:picChg>
        <pc:picChg chg="del mod">
          <ac:chgData name="NGUYEN PHAM ANH THU" userId="baf72463-252b-4d5f-a6ca-5a6327a9888d" providerId="ADAL" clId="{C81F71A6-D9A8-4A53-B7D0-1F9A8D12FD7E}" dt="2021-12-13T15:16:16.969" v="2839" actId="478"/>
          <ac:picMkLst>
            <pc:docMk/>
            <pc:sldMk cId="3955113687" sldId="328"/>
            <ac:picMk id="16" creationId="{D00D4E69-3066-4A8D-A626-8A3FF4C3218D}"/>
          </ac:picMkLst>
        </pc:picChg>
        <pc:picChg chg="del">
          <ac:chgData name="NGUYEN PHAM ANH THU" userId="baf72463-252b-4d5f-a6ca-5a6327a9888d" providerId="ADAL" clId="{C81F71A6-D9A8-4A53-B7D0-1F9A8D12FD7E}" dt="2021-12-13T14:48:23.830" v="2624" actId="478"/>
          <ac:picMkLst>
            <pc:docMk/>
            <pc:sldMk cId="3955113687" sldId="328"/>
            <ac:picMk id="17" creationId="{329D2116-9036-4FAB-9456-5C0512DF67FE}"/>
          </ac:picMkLst>
        </pc:picChg>
        <pc:picChg chg="mod">
          <ac:chgData name="NGUYEN PHAM ANH THU" userId="baf72463-252b-4d5f-a6ca-5a6327a9888d" providerId="ADAL" clId="{C81F71A6-D9A8-4A53-B7D0-1F9A8D12FD7E}" dt="2021-12-13T15:16:07.380" v="2838" actId="1076"/>
          <ac:picMkLst>
            <pc:docMk/>
            <pc:sldMk cId="3955113687" sldId="328"/>
            <ac:picMk id="18" creationId="{75046C47-1F4B-41E0-AD6E-6016BBDE2817}"/>
          </ac:picMkLst>
        </pc:picChg>
        <pc:picChg chg="del">
          <ac:chgData name="NGUYEN PHAM ANH THU" userId="baf72463-252b-4d5f-a6ca-5a6327a9888d" providerId="ADAL" clId="{C81F71A6-D9A8-4A53-B7D0-1F9A8D12FD7E}" dt="2021-12-13T14:45:38.207" v="2584" actId="478"/>
          <ac:picMkLst>
            <pc:docMk/>
            <pc:sldMk cId="3955113687" sldId="328"/>
            <ac:picMk id="19" creationId="{86CD5664-F056-47AA-B067-74F09560D58B}"/>
          </ac:picMkLst>
        </pc:picChg>
        <pc:picChg chg="del">
          <ac:chgData name="NGUYEN PHAM ANH THU" userId="baf72463-252b-4d5f-a6ca-5a6327a9888d" providerId="ADAL" clId="{C81F71A6-D9A8-4A53-B7D0-1F9A8D12FD7E}" dt="2021-12-13T14:45:39.345" v="2586" actId="478"/>
          <ac:picMkLst>
            <pc:docMk/>
            <pc:sldMk cId="3955113687" sldId="328"/>
            <ac:picMk id="20" creationId="{B8A56C84-9B4C-42AC-B300-D6E28D22102E}"/>
          </ac:picMkLst>
        </pc:picChg>
        <pc:picChg chg="del">
          <ac:chgData name="NGUYEN PHAM ANH THU" userId="baf72463-252b-4d5f-a6ca-5a6327a9888d" providerId="ADAL" clId="{C81F71A6-D9A8-4A53-B7D0-1F9A8D12FD7E}" dt="2021-12-13T14:45:38.728" v="2585" actId="478"/>
          <ac:picMkLst>
            <pc:docMk/>
            <pc:sldMk cId="3955113687" sldId="328"/>
            <ac:picMk id="21" creationId="{3F1C8447-E574-4DF4-ABB3-8B9B6EBE0505}"/>
          </ac:picMkLst>
        </pc:picChg>
        <pc:picChg chg="del">
          <ac:chgData name="NGUYEN PHAM ANH THU" userId="baf72463-252b-4d5f-a6ca-5a6327a9888d" providerId="ADAL" clId="{C81F71A6-D9A8-4A53-B7D0-1F9A8D12FD7E}" dt="2021-12-13T14:45:39.873" v="2587" actId="478"/>
          <ac:picMkLst>
            <pc:docMk/>
            <pc:sldMk cId="3955113687" sldId="328"/>
            <ac:picMk id="22" creationId="{54E85427-0029-49CD-8D99-F607BF7AE932}"/>
          </ac:picMkLst>
        </pc:picChg>
        <pc:picChg chg="del">
          <ac:chgData name="NGUYEN PHAM ANH THU" userId="baf72463-252b-4d5f-a6ca-5a6327a9888d" providerId="ADAL" clId="{C81F71A6-D9A8-4A53-B7D0-1F9A8D12FD7E}" dt="2021-12-13T14:45:40.457" v="2588" actId="478"/>
          <ac:picMkLst>
            <pc:docMk/>
            <pc:sldMk cId="3955113687" sldId="328"/>
            <ac:picMk id="23" creationId="{F062D8C7-01F9-4C7B-910C-A4AA5A958905}"/>
          </ac:picMkLst>
        </pc:picChg>
        <pc:picChg chg="del">
          <ac:chgData name="NGUYEN PHAM ANH THU" userId="baf72463-252b-4d5f-a6ca-5a6327a9888d" providerId="ADAL" clId="{C81F71A6-D9A8-4A53-B7D0-1F9A8D12FD7E}" dt="2021-12-13T14:45:42.045" v="2591" actId="478"/>
          <ac:picMkLst>
            <pc:docMk/>
            <pc:sldMk cId="3955113687" sldId="328"/>
            <ac:picMk id="24" creationId="{0489524F-D45A-439A-86A9-E0670F9CB04F}"/>
          </ac:picMkLst>
        </pc:picChg>
        <pc:picChg chg="del">
          <ac:chgData name="NGUYEN PHAM ANH THU" userId="baf72463-252b-4d5f-a6ca-5a6327a9888d" providerId="ADAL" clId="{C81F71A6-D9A8-4A53-B7D0-1F9A8D12FD7E}" dt="2021-12-13T14:45:37.010" v="2582" actId="478"/>
          <ac:picMkLst>
            <pc:docMk/>
            <pc:sldMk cId="3955113687" sldId="328"/>
            <ac:picMk id="25" creationId="{BBCC1361-7460-4D44-B819-0D04C3037DBD}"/>
          </ac:picMkLst>
        </pc:picChg>
        <pc:picChg chg="del">
          <ac:chgData name="NGUYEN PHAM ANH THU" userId="baf72463-252b-4d5f-a6ca-5a6327a9888d" providerId="ADAL" clId="{C81F71A6-D9A8-4A53-B7D0-1F9A8D12FD7E}" dt="2021-12-13T14:45:40.945" v="2589" actId="478"/>
          <ac:picMkLst>
            <pc:docMk/>
            <pc:sldMk cId="3955113687" sldId="328"/>
            <ac:picMk id="26" creationId="{29839E87-17C1-4907-8F96-94C8FE67CCB3}"/>
          </ac:picMkLst>
        </pc:picChg>
        <pc:picChg chg="del">
          <ac:chgData name="NGUYEN PHAM ANH THU" userId="baf72463-252b-4d5f-a6ca-5a6327a9888d" providerId="ADAL" clId="{C81F71A6-D9A8-4A53-B7D0-1F9A8D12FD7E}" dt="2021-12-13T14:45:41.460" v="2590" actId="478"/>
          <ac:picMkLst>
            <pc:docMk/>
            <pc:sldMk cId="3955113687" sldId="328"/>
            <ac:picMk id="27" creationId="{FE9CFA14-CE81-4E6E-89F5-0666C34B5257}"/>
          </ac:picMkLst>
        </pc:picChg>
        <pc:picChg chg="add del mod">
          <ac:chgData name="NGUYEN PHAM ANH THU" userId="baf72463-252b-4d5f-a6ca-5a6327a9888d" providerId="ADAL" clId="{C81F71A6-D9A8-4A53-B7D0-1F9A8D12FD7E}" dt="2021-12-13T15:16:16.969" v="2839" actId="478"/>
          <ac:picMkLst>
            <pc:docMk/>
            <pc:sldMk cId="3955113687" sldId="328"/>
            <ac:picMk id="29" creationId="{A38BECA0-1794-435A-8589-ED965E3466AF}"/>
          </ac:picMkLst>
        </pc:picChg>
        <pc:picChg chg="add del mod">
          <ac:chgData name="NGUYEN PHAM ANH THU" userId="baf72463-252b-4d5f-a6ca-5a6327a9888d" providerId="ADAL" clId="{C81F71A6-D9A8-4A53-B7D0-1F9A8D12FD7E}" dt="2021-12-13T15:16:16.969" v="2839" actId="478"/>
          <ac:picMkLst>
            <pc:docMk/>
            <pc:sldMk cId="3955113687" sldId="328"/>
            <ac:picMk id="31" creationId="{4C3427DE-0ADD-418B-803D-F320F7B46522}"/>
          </ac:picMkLst>
        </pc:picChg>
        <pc:picChg chg="add del mod">
          <ac:chgData name="NGUYEN PHAM ANH THU" userId="baf72463-252b-4d5f-a6ca-5a6327a9888d" providerId="ADAL" clId="{C81F71A6-D9A8-4A53-B7D0-1F9A8D12FD7E}" dt="2021-12-13T15:16:16.969" v="2839" actId="478"/>
          <ac:picMkLst>
            <pc:docMk/>
            <pc:sldMk cId="3955113687" sldId="328"/>
            <ac:picMk id="32" creationId="{D649A3E5-6A21-46A8-BA5B-96D1F0822D96}"/>
          </ac:picMkLst>
        </pc:picChg>
        <pc:picChg chg="add del mod">
          <ac:chgData name="NGUYEN PHAM ANH THU" userId="baf72463-252b-4d5f-a6ca-5a6327a9888d" providerId="ADAL" clId="{C81F71A6-D9A8-4A53-B7D0-1F9A8D12FD7E}" dt="2021-12-13T15:16:16.969" v="2839" actId="478"/>
          <ac:picMkLst>
            <pc:docMk/>
            <pc:sldMk cId="3955113687" sldId="328"/>
            <ac:picMk id="33" creationId="{E8CF7F71-E786-454C-AE4A-AF55FC31BC02}"/>
          </ac:picMkLst>
        </pc:picChg>
        <pc:picChg chg="add del mod">
          <ac:chgData name="NGUYEN PHAM ANH THU" userId="baf72463-252b-4d5f-a6ca-5a6327a9888d" providerId="ADAL" clId="{C81F71A6-D9A8-4A53-B7D0-1F9A8D12FD7E}" dt="2021-12-13T15:16:16.969" v="2839" actId="478"/>
          <ac:picMkLst>
            <pc:docMk/>
            <pc:sldMk cId="3955113687" sldId="328"/>
            <ac:picMk id="34" creationId="{5DA4463A-38E4-4AFD-AAC6-EDDD99E209F5}"/>
          </ac:picMkLst>
        </pc:picChg>
        <pc:picChg chg="add del mod">
          <ac:chgData name="NGUYEN PHAM ANH THU" userId="baf72463-252b-4d5f-a6ca-5a6327a9888d" providerId="ADAL" clId="{C81F71A6-D9A8-4A53-B7D0-1F9A8D12FD7E}" dt="2021-12-13T15:16:16.969" v="2839" actId="478"/>
          <ac:picMkLst>
            <pc:docMk/>
            <pc:sldMk cId="3955113687" sldId="328"/>
            <ac:picMk id="35" creationId="{FD87F85D-DAEA-4286-BD0D-032A6BF18354}"/>
          </ac:picMkLst>
        </pc:picChg>
        <pc:picChg chg="add del mod">
          <ac:chgData name="NGUYEN PHAM ANH THU" userId="baf72463-252b-4d5f-a6ca-5a6327a9888d" providerId="ADAL" clId="{C81F71A6-D9A8-4A53-B7D0-1F9A8D12FD7E}" dt="2021-12-13T15:16:16.969" v="2839" actId="478"/>
          <ac:picMkLst>
            <pc:docMk/>
            <pc:sldMk cId="3955113687" sldId="328"/>
            <ac:picMk id="36" creationId="{4577BAB0-3A9B-42AB-97B7-1A1A31D5AE35}"/>
          </ac:picMkLst>
        </pc:picChg>
        <pc:picChg chg="add mod">
          <ac:chgData name="NGUYEN PHAM ANH THU" userId="baf72463-252b-4d5f-a6ca-5a6327a9888d" providerId="ADAL" clId="{C81F71A6-D9A8-4A53-B7D0-1F9A8D12FD7E}" dt="2021-12-13T15:30:39.431" v="2878" actId="1076"/>
          <ac:picMkLst>
            <pc:docMk/>
            <pc:sldMk cId="3955113687" sldId="328"/>
            <ac:picMk id="37" creationId="{EC2E1E4A-B6EB-472E-A784-19C004FD7483}"/>
          </ac:picMkLst>
        </pc:picChg>
        <pc:picChg chg="add mod ord">
          <ac:chgData name="NGUYEN PHAM ANH THU" userId="baf72463-252b-4d5f-a6ca-5a6327a9888d" providerId="ADAL" clId="{C81F71A6-D9A8-4A53-B7D0-1F9A8D12FD7E}" dt="2021-12-13T15:19:52.755" v="2850"/>
          <ac:picMkLst>
            <pc:docMk/>
            <pc:sldMk cId="3955113687" sldId="328"/>
            <ac:picMk id="38" creationId="{3D07D2BA-121B-4434-8D32-A3E8E30390F3}"/>
          </ac:picMkLst>
        </pc:picChg>
        <pc:picChg chg="add mod">
          <ac:chgData name="NGUYEN PHAM ANH THU" userId="baf72463-252b-4d5f-a6ca-5a6327a9888d" providerId="ADAL" clId="{C81F71A6-D9A8-4A53-B7D0-1F9A8D12FD7E}" dt="2021-12-13T15:16:18.012" v="2840"/>
          <ac:picMkLst>
            <pc:docMk/>
            <pc:sldMk cId="3955113687" sldId="328"/>
            <ac:picMk id="39" creationId="{E4D9BEE5-FED4-4E0E-B574-7854727DE093}"/>
          </ac:picMkLst>
        </pc:picChg>
        <pc:picChg chg="add mod">
          <ac:chgData name="NGUYEN PHAM ANH THU" userId="baf72463-252b-4d5f-a6ca-5a6327a9888d" providerId="ADAL" clId="{C81F71A6-D9A8-4A53-B7D0-1F9A8D12FD7E}" dt="2021-12-13T15:16:18.012" v="2840"/>
          <ac:picMkLst>
            <pc:docMk/>
            <pc:sldMk cId="3955113687" sldId="328"/>
            <ac:picMk id="40" creationId="{6DDBFAAE-D929-416C-BB76-6ABEB4A835DA}"/>
          </ac:picMkLst>
        </pc:picChg>
        <pc:picChg chg="add mod ord">
          <ac:chgData name="NGUYEN PHAM ANH THU" userId="baf72463-252b-4d5f-a6ca-5a6327a9888d" providerId="ADAL" clId="{C81F71A6-D9A8-4A53-B7D0-1F9A8D12FD7E}" dt="2021-12-13T15:33:23.740" v="2897" actId="13244"/>
          <ac:picMkLst>
            <pc:docMk/>
            <pc:sldMk cId="3955113687" sldId="328"/>
            <ac:picMk id="41" creationId="{6A43FD47-E2A5-4AC0-A435-D9B173E723EB}"/>
          </ac:picMkLst>
        </pc:picChg>
        <pc:picChg chg="add mod">
          <ac:chgData name="NGUYEN PHAM ANH THU" userId="baf72463-252b-4d5f-a6ca-5a6327a9888d" providerId="ADAL" clId="{C81F71A6-D9A8-4A53-B7D0-1F9A8D12FD7E}" dt="2021-12-13T15:16:18.012" v="2840"/>
          <ac:picMkLst>
            <pc:docMk/>
            <pc:sldMk cId="3955113687" sldId="328"/>
            <ac:picMk id="42" creationId="{BFE6D9FB-77C4-4537-8ED1-4C73B9B26AD9}"/>
          </ac:picMkLst>
        </pc:picChg>
        <pc:picChg chg="add mod">
          <ac:chgData name="NGUYEN PHAM ANH THU" userId="baf72463-252b-4d5f-a6ca-5a6327a9888d" providerId="ADAL" clId="{C81F71A6-D9A8-4A53-B7D0-1F9A8D12FD7E}" dt="2021-12-13T15:16:18.012" v="2840"/>
          <ac:picMkLst>
            <pc:docMk/>
            <pc:sldMk cId="3955113687" sldId="328"/>
            <ac:picMk id="43" creationId="{34149AA8-8966-45FA-AA8A-5EAF9E0E7C98}"/>
          </ac:picMkLst>
        </pc:picChg>
        <pc:picChg chg="add mod ord">
          <ac:chgData name="NGUYEN PHAM ANH THU" userId="baf72463-252b-4d5f-a6ca-5a6327a9888d" providerId="ADAL" clId="{C81F71A6-D9A8-4A53-B7D0-1F9A8D12FD7E}" dt="2021-12-13T15:33:03.491" v="2896" actId="13244"/>
          <ac:picMkLst>
            <pc:docMk/>
            <pc:sldMk cId="3955113687" sldId="328"/>
            <ac:picMk id="44" creationId="{7F07CD44-F1A3-467E-865C-819D5CA924AF}"/>
          </ac:picMkLst>
        </pc:picChg>
        <pc:picChg chg="add mod ord">
          <ac:chgData name="NGUYEN PHAM ANH THU" userId="baf72463-252b-4d5f-a6ca-5a6327a9888d" providerId="ADAL" clId="{C81F71A6-D9A8-4A53-B7D0-1F9A8D12FD7E}" dt="2021-12-13T15:33:03.491" v="2896" actId="13244"/>
          <ac:picMkLst>
            <pc:docMk/>
            <pc:sldMk cId="3955113687" sldId="328"/>
            <ac:picMk id="45" creationId="{9FE6F222-3A02-438E-A815-9DA4A123599D}"/>
          </ac:picMkLst>
        </pc:picChg>
        <pc:picChg chg="add mod ord">
          <ac:chgData name="NGUYEN PHAM ANH THU" userId="baf72463-252b-4d5f-a6ca-5a6327a9888d" providerId="ADAL" clId="{C81F71A6-D9A8-4A53-B7D0-1F9A8D12FD7E}" dt="2021-12-13T15:33:03.491" v="2896" actId="13244"/>
          <ac:picMkLst>
            <pc:docMk/>
            <pc:sldMk cId="3955113687" sldId="328"/>
            <ac:picMk id="46" creationId="{B6253EC8-3137-458A-A436-F436693E9257}"/>
          </ac:picMkLst>
        </pc:picChg>
        <pc:picChg chg="add mod ord">
          <ac:chgData name="NGUYEN PHAM ANH THU" userId="baf72463-252b-4d5f-a6ca-5a6327a9888d" providerId="ADAL" clId="{C81F71A6-D9A8-4A53-B7D0-1F9A8D12FD7E}" dt="2021-12-13T15:33:03.491" v="2896" actId="13244"/>
          <ac:picMkLst>
            <pc:docMk/>
            <pc:sldMk cId="3955113687" sldId="328"/>
            <ac:picMk id="47" creationId="{84049C41-442E-4AC0-8B6D-BDAFED59733A}"/>
          </ac:picMkLst>
        </pc:picChg>
        <pc:picChg chg="add mod">
          <ac:chgData name="NGUYEN PHAM ANH THU" userId="baf72463-252b-4d5f-a6ca-5a6327a9888d" providerId="ADAL" clId="{C81F71A6-D9A8-4A53-B7D0-1F9A8D12FD7E}" dt="2021-12-13T15:16:18.012" v="2840"/>
          <ac:picMkLst>
            <pc:docMk/>
            <pc:sldMk cId="3955113687" sldId="328"/>
            <ac:picMk id="48" creationId="{DEC825A8-F45A-4615-85D2-9D3E92FA301E}"/>
          </ac:picMkLst>
        </pc:picChg>
        <pc:picChg chg="add mod">
          <ac:chgData name="NGUYEN PHAM ANH THU" userId="baf72463-252b-4d5f-a6ca-5a6327a9888d" providerId="ADAL" clId="{C81F71A6-D9A8-4A53-B7D0-1F9A8D12FD7E}" dt="2021-12-13T15:16:18.012" v="2840"/>
          <ac:picMkLst>
            <pc:docMk/>
            <pc:sldMk cId="3955113687" sldId="328"/>
            <ac:picMk id="49" creationId="{E96A4828-2192-42C9-9181-FDCB22FC996C}"/>
          </ac:picMkLst>
        </pc:picChg>
        <pc:picChg chg="add del mod ord">
          <ac:chgData name="NGUYEN PHAM ANH THU" userId="baf72463-252b-4d5f-a6ca-5a6327a9888d" providerId="ADAL" clId="{C81F71A6-D9A8-4A53-B7D0-1F9A8D12FD7E}" dt="2021-12-13T15:22:42.520" v="2860" actId="478"/>
          <ac:picMkLst>
            <pc:docMk/>
            <pc:sldMk cId="3955113687" sldId="328"/>
            <ac:picMk id="73" creationId="{83D5525B-7721-4587-AD8E-44270BD39FF9}"/>
          </ac:picMkLst>
        </pc:picChg>
        <pc:picChg chg="add mod">
          <ac:chgData name="NGUYEN PHAM ANH THU" userId="baf72463-252b-4d5f-a6ca-5a6327a9888d" providerId="ADAL" clId="{C81F71A6-D9A8-4A53-B7D0-1F9A8D12FD7E}" dt="2021-12-13T15:32:06.722" v="2891" actId="571"/>
          <ac:picMkLst>
            <pc:docMk/>
            <pc:sldMk cId="3955113687" sldId="328"/>
            <ac:picMk id="74" creationId="{14D994FF-CA4D-45ED-9CB7-EBAA469CA845}"/>
          </ac:picMkLst>
        </pc:picChg>
        <pc:picChg chg="mod">
          <ac:chgData name="NGUYEN PHAM ANH THU" userId="baf72463-252b-4d5f-a6ca-5a6327a9888d" providerId="ADAL" clId="{C81F71A6-D9A8-4A53-B7D0-1F9A8D12FD7E}" dt="2021-12-14T00:15:20.828" v="3440"/>
          <ac:picMkLst>
            <pc:docMk/>
            <pc:sldMk cId="3955113687" sldId="328"/>
            <ac:picMk id="74" creationId="{4402ACC5-8C59-4E5C-B44B-F5CC61247139}"/>
          </ac:picMkLst>
        </pc:picChg>
        <pc:picChg chg="add del mod">
          <ac:chgData name="NGUYEN PHAM ANH THU" userId="baf72463-252b-4d5f-a6ca-5a6327a9888d" providerId="ADAL" clId="{C81F71A6-D9A8-4A53-B7D0-1F9A8D12FD7E}" dt="2021-12-14T00:16:01" v="3469"/>
          <ac:picMkLst>
            <pc:docMk/>
            <pc:sldMk cId="3955113687" sldId="328"/>
            <ac:picMk id="76" creationId="{05287B7B-9A78-4677-8351-08CEB24C57E9}"/>
          </ac:picMkLst>
        </pc:picChg>
        <pc:picChg chg="add del mod">
          <ac:chgData name="NGUYEN PHAM ANH THU" userId="baf72463-252b-4d5f-a6ca-5a6327a9888d" providerId="ADAL" clId="{C81F71A6-D9A8-4A53-B7D0-1F9A8D12FD7E}" dt="2021-12-14T00:16:31.780" v="3474"/>
          <ac:picMkLst>
            <pc:docMk/>
            <pc:sldMk cId="3955113687" sldId="328"/>
            <ac:picMk id="81" creationId="{8FC69CC9-54B1-405C-94A7-D04F6D692B84}"/>
          </ac:picMkLst>
        </pc:picChg>
        <pc:picChg chg="add del mod">
          <ac:chgData name="NGUYEN PHAM ANH THU" userId="baf72463-252b-4d5f-a6ca-5a6327a9888d" providerId="ADAL" clId="{C81F71A6-D9A8-4A53-B7D0-1F9A8D12FD7E}" dt="2021-12-14T00:21:56.423" v="3513" actId="478"/>
          <ac:picMkLst>
            <pc:docMk/>
            <pc:sldMk cId="3955113687" sldId="328"/>
            <ac:picMk id="85" creationId="{80540FDF-7508-4FC9-8C4A-0D75CD4A9D94}"/>
          </ac:picMkLst>
        </pc:picChg>
        <pc:picChg chg="mod">
          <ac:chgData name="NGUYEN PHAM ANH THU" userId="baf72463-252b-4d5f-a6ca-5a6327a9888d" providerId="ADAL" clId="{C81F71A6-D9A8-4A53-B7D0-1F9A8D12FD7E}" dt="2021-12-14T00:21:57.338" v="3514"/>
          <ac:picMkLst>
            <pc:docMk/>
            <pc:sldMk cId="3955113687" sldId="328"/>
            <ac:picMk id="91" creationId="{24CB5920-446D-4800-B2E7-3E5F1B35DD4D}"/>
          </ac:picMkLst>
        </pc:picChg>
        <pc:picChg chg="add mod">
          <ac:chgData name="NGUYEN PHAM ANH THU" userId="baf72463-252b-4d5f-a6ca-5a6327a9888d" providerId="ADAL" clId="{C81F71A6-D9A8-4A53-B7D0-1F9A8D12FD7E}" dt="2021-12-14T00:22:01.756" v="3515" actId="1076"/>
          <ac:picMkLst>
            <pc:docMk/>
            <pc:sldMk cId="3955113687" sldId="328"/>
            <ac:picMk id="93" creationId="{93727C59-CDFF-4DA7-A1B2-101B48F7F3EA}"/>
          </ac:picMkLst>
        </pc:picChg>
      </pc:sldChg>
      <pc:sldChg chg="addSp delSp modSp add mod ord modTransition delAnim modAnim">
        <pc:chgData name="NGUYEN PHAM ANH THU" userId="baf72463-252b-4d5f-a6ca-5a6327a9888d" providerId="ADAL" clId="{C81F71A6-D9A8-4A53-B7D0-1F9A8D12FD7E}" dt="2021-12-14T10:00:41.831" v="13298"/>
        <pc:sldMkLst>
          <pc:docMk/>
          <pc:sldMk cId="3794935692" sldId="329"/>
        </pc:sldMkLst>
        <pc:spChg chg="mod">
          <ac:chgData name="NGUYEN PHAM ANH THU" userId="baf72463-252b-4d5f-a6ca-5a6327a9888d" providerId="ADAL" clId="{C81F71A6-D9A8-4A53-B7D0-1F9A8D12FD7E}" dt="2021-12-13T15:53:19.525" v="3151" actId="27803"/>
          <ac:spMkLst>
            <pc:docMk/>
            <pc:sldMk cId="3794935692" sldId="329"/>
            <ac:spMk id="4" creationId="{056E1D5D-CC33-48F3-8CF3-F03D40D1ABCB}"/>
          </ac:spMkLst>
        </pc:spChg>
        <pc:spChg chg="mod">
          <ac:chgData name="NGUYEN PHAM ANH THU" userId="baf72463-252b-4d5f-a6ca-5a6327a9888d" providerId="ADAL" clId="{C81F71A6-D9A8-4A53-B7D0-1F9A8D12FD7E}" dt="2021-12-13T15:53:19.525" v="3151" actId="27803"/>
          <ac:spMkLst>
            <pc:docMk/>
            <pc:sldMk cId="3794935692" sldId="329"/>
            <ac:spMk id="5" creationId="{B7216E8E-85EE-40AB-950B-4E935EFFE50D}"/>
          </ac:spMkLst>
        </pc:spChg>
        <pc:spChg chg="mod">
          <ac:chgData name="NGUYEN PHAM ANH THU" userId="baf72463-252b-4d5f-a6ca-5a6327a9888d" providerId="ADAL" clId="{C81F71A6-D9A8-4A53-B7D0-1F9A8D12FD7E}" dt="2021-12-13T15:53:19.525" v="3151" actId="27803"/>
          <ac:spMkLst>
            <pc:docMk/>
            <pc:sldMk cId="3794935692" sldId="329"/>
            <ac:spMk id="6" creationId="{DBC9BD89-4037-4E4E-BAA2-1089065926EB}"/>
          </ac:spMkLst>
        </pc:spChg>
        <pc:spChg chg="mod">
          <ac:chgData name="NGUYEN PHAM ANH THU" userId="baf72463-252b-4d5f-a6ca-5a6327a9888d" providerId="ADAL" clId="{C81F71A6-D9A8-4A53-B7D0-1F9A8D12FD7E}" dt="2021-12-13T15:53:19.525" v="3151" actId="27803"/>
          <ac:spMkLst>
            <pc:docMk/>
            <pc:sldMk cId="3794935692" sldId="329"/>
            <ac:spMk id="7" creationId="{771A7758-B557-4C81-89A2-D17715A82747}"/>
          </ac:spMkLst>
        </pc:spChg>
        <pc:spChg chg="mod">
          <ac:chgData name="NGUYEN PHAM ANH THU" userId="baf72463-252b-4d5f-a6ca-5a6327a9888d" providerId="ADAL" clId="{C81F71A6-D9A8-4A53-B7D0-1F9A8D12FD7E}" dt="2021-12-13T15:53:19.525" v="3151" actId="27803"/>
          <ac:spMkLst>
            <pc:docMk/>
            <pc:sldMk cId="3794935692" sldId="329"/>
            <ac:spMk id="8" creationId="{CFBB03FA-F368-486F-A40D-7196DF362913}"/>
          </ac:spMkLst>
        </pc:spChg>
        <pc:spChg chg="mod">
          <ac:chgData name="NGUYEN PHAM ANH THU" userId="baf72463-252b-4d5f-a6ca-5a6327a9888d" providerId="ADAL" clId="{C81F71A6-D9A8-4A53-B7D0-1F9A8D12FD7E}" dt="2021-12-13T15:53:19.525" v="3151" actId="27803"/>
          <ac:spMkLst>
            <pc:docMk/>
            <pc:sldMk cId="3794935692" sldId="329"/>
            <ac:spMk id="9" creationId="{F3D922BC-5F31-4C22-9255-9EF7A4F1AA27}"/>
          </ac:spMkLst>
        </pc:spChg>
        <pc:spChg chg="mod">
          <ac:chgData name="NGUYEN PHAM ANH THU" userId="baf72463-252b-4d5f-a6ca-5a6327a9888d" providerId="ADAL" clId="{C81F71A6-D9A8-4A53-B7D0-1F9A8D12FD7E}" dt="2021-12-13T15:53:19.525" v="3151" actId="27803"/>
          <ac:spMkLst>
            <pc:docMk/>
            <pc:sldMk cId="3794935692" sldId="329"/>
            <ac:spMk id="10" creationId="{8029B02E-DACE-4755-A378-1CEE50CC5DE3}"/>
          </ac:spMkLst>
        </pc:spChg>
        <pc:spChg chg="mod">
          <ac:chgData name="NGUYEN PHAM ANH THU" userId="baf72463-252b-4d5f-a6ca-5a6327a9888d" providerId="ADAL" clId="{C81F71A6-D9A8-4A53-B7D0-1F9A8D12FD7E}" dt="2021-12-13T15:53:19.525" v="3151" actId="27803"/>
          <ac:spMkLst>
            <pc:docMk/>
            <pc:sldMk cId="3794935692" sldId="329"/>
            <ac:spMk id="11" creationId="{874AD12D-7C6A-4E56-B4AA-29EE0B25D681}"/>
          </ac:spMkLst>
        </pc:spChg>
        <pc:spChg chg="mod">
          <ac:chgData name="NGUYEN PHAM ANH THU" userId="baf72463-252b-4d5f-a6ca-5a6327a9888d" providerId="ADAL" clId="{C81F71A6-D9A8-4A53-B7D0-1F9A8D12FD7E}" dt="2021-12-13T15:53:19.525" v="3151" actId="27803"/>
          <ac:spMkLst>
            <pc:docMk/>
            <pc:sldMk cId="3794935692" sldId="329"/>
            <ac:spMk id="13" creationId="{6DFF476E-0112-4FD0-AF50-007BD0B7CB2F}"/>
          </ac:spMkLst>
        </pc:spChg>
        <pc:spChg chg="mod">
          <ac:chgData name="NGUYEN PHAM ANH THU" userId="baf72463-252b-4d5f-a6ca-5a6327a9888d" providerId="ADAL" clId="{C81F71A6-D9A8-4A53-B7D0-1F9A8D12FD7E}" dt="2021-12-13T15:53:19.525" v="3151" actId="27803"/>
          <ac:spMkLst>
            <pc:docMk/>
            <pc:sldMk cId="3794935692" sldId="329"/>
            <ac:spMk id="14" creationId="{FC9C7E9B-9EE7-4D36-983D-0F70D4F81625}"/>
          </ac:spMkLst>
        </pc:spChg>
        <pc:spChg chg="mod">
          <ac:chgData name="NGUYEN PHAM ANH THU" userId="baf72463-252b-4d5f-a6ca-5a6327a9888d" providerId="ADAL" clId="{C81F71A6-D9A8-4A53-B7D0-1F9A8D12FD7E}" dt="2021-12-14T00:18:07.071" v="3493"/>
          <ac:spMkLst>
            <pc:docMk/>
            <pc:sldMk cId="3794935692" sldId="329"/>
            <ac:spMk id="15" creationId="{8BF9FE0A-CA21-43CB-82A6-13DA4BB15B32}"/>
          </ac:spMkLst>
        </pc:spChg>
        <pc:spChg chg="mod">
          <ac:chgData name="NGUYEN PHAM ANH THU" userId="baf72463-252b-4d5f-a6ca-5a6327a9888d" providerId="ADAL" clId="{C81F71A6-D9A8-4A53-B7D0-1F9A8D12FD7E}" dt="2021-12-13T15:53:19.525" v="3151" actId="27803"/>
          <ac:spMkLst>
            <pc:docMk/>
            <pc:sldMk cId="3794935692" sldId="329"/>
            <ac:spMk id="15" creationId="{F6E3E678-2038-4A50-9CFB-F89723FD2A20}"/>
          </ac:spMkLst>
        </pc:spChg>
        <pc:spChg chg="mod">
          <ac:chgData name="NGUYEN PHAM ANH THU" userId="baf72463-252b-4d5f-a6ca-5a6327a9888d" providerId="ADAL" clId="{C81F71A6-D9A8-4A53-B7D0-1F9A8D12FD7E}" dt="2021-12-13T15:53:19.525" v="3151" actId="27803"/>
          <ac:spMkLst>
            <pc:docMk/>
            <pc:sldMk cId="3794935692" sldId="329"/>
            <ac:spMk id="16" creationId="{18116F3E-7C6D-4B78-AAA2-47EFD00F895F}"/>
          </ac:spMkLst>
        </pc:spChg>
        <pc:spChg chg="mod">
          <ac:chgData name="NGUYEN PHAM ANH THU" userId="baf72463-252b-4d5f-a6ca-5a6327a9888d" providerId="ADAL" clId="{C81F71A6-D9A8-4A53-B7D0-1F9A8D12FD7E}" dt="2021-12-13T15:53:19.525" v="3151" actId="27803"/>
          <ac:spMkLst>
            <pc:docMk/>
            <pc:sldMk cId="3794935692" sldId="329"/>
            <ac:spMk id="17" creationId="{C07FC5FE-1B36-41AF-84CA-D7867329AEBB}"/>
          </ac:spMkLst>
        </pc:spChg>
        <pc:spChg chg="mod">
          <ac:chgData name="NGUYEN PHAM ANH THU" userId="baf72463-252b-4d5f-a6ca-5a6327a9888d" providerId="ADAL" clId="{C81F71A6-D9A8-4A53-B7D0-1F9A8D12FD7E}" dt="2021-12-14T00:18:07.071" v="3493"/>
          <ac:spMkLst>
            <pc:docMk/>
            <pc:sldMk cId="3794935692" sldId="329"/>
            <ac:spMk id="18" creationId="{3B567AB0-2EDA-4378-9768-CD95985B6094}"/>
          </ac:spMkLst>
        </pc:spChg>
        <pc:spChg chg="mod">
          <ac:chgData name="NGUYEN PHAM ANH THU" userId="baf72463-252b-4d5f-a6ca-5a6327a9888d" providerId="ADAL" clId="{C81F71A6-D9A8-4A53-B7D0-1F9A8D12FD7E}" dt="2021-12-13T15:53:19.525" v="3151" actId="27803"/>
          <ac:spMkLst>
            <pc:docMk/>
            <pc:sldMk cId="3794935692" sldId="329"/>
            <ac:spMk id="18" creationId="{9744921B-7EC4-40CB-9735-7484BF8386C8}"/>
          </ac:spMkLst>
        </pc:spChg>
        <pc:spChg chg="mod">
          <ac:chgData name="NGUYEN PHAM ANH THU" userId="baf72463-252b-4d5f-a6ca-5a6327a9888d" providerId="ADAL" clId="{C81F71A6-D9A8-4A53-B7D0-1F9A8D12FD7E}" dt="2021-12-13T15:53:19.525" v="3151" actId="27803"/>
          <ac:spMkLst>
            <pc:docMk/>
            <pc:sldMk cId="3794935692" sldId="329"/>
            <ac:spMk id="19" creationId="{64B0FAE4-0A59-41C2-ABA9-8122C8F0EAF7}"/>
          </ac:spMkLst>
        </pc:spChg>
        <pc:spChg chg="mod">
          <ac:chgData name="NGUYEN PHAM ANH THU" userId="baf72463-252b-4d5f-a6ca-5a6327a9888d" providerId="ADAL" clId="{C81F71A6-D9A8-4A53-B7D0-1F9A8D12FD7E}" dt="2021-12-14T06:08:39.371" v="7825" actId="13926"/>
          <ac:spMkLst>
            <pc:docMk/>
            <pc:sldMk cId="3794935692" sldId="329"/>
            <ac:spMk id="19" creationId="{71FAE6E9-5A51-4334-9A5B-4312D45B3EC5}"/>
          </ac:spMkLst>
        </pc:spChg>
        <pc:spChg chg="mod">
          <ac:chgData name="NGUYEN PHAM ANH THU" userId="baf72463-252b-4d5f-a6ca-5a6327a9888d" providerId="ADAL" clId="{C81F71A6-D9A8-4A53-B7D0-1F9A8D12FD7E}" dt="2021-12-13T15:53:19.525" v="3151" actId="27803"/>
          <ac:spMkLst>
            <pc:docMk/>
            <pc:sldMk cId="3794935692" sldId="329"/>
            <ac:spMk id="20" creationId="{27A258C4-6457-4807-BB9E-BF14CB6C7D94}"/>
          </ac:spMkLst>
        </pc:spChg>
        <pc:spChg chg="add mod">
          <ac:chgData name="NGUYEN PHAM ANH THU" userId="baf72463-252b-4d5f-a6ca-5a6327a9888d" providerId="ADAL" clId="{C81F71A6-D9A8-4A53-B7D0-1F9A8D12FD7E}" dt="2021-12-14T00:18:20.076" v="3494" actId="1076"/>
          <ac:spMkLst>
            <pc:docMk/>
            <pc:sldMk cId="3794935692" sldId="329"/>
            <ac:spMk id="20" creationId="{735E8F95-6B78-4D93-A60B-CE634ED5ECAC}"/>
          </ac:spMkLst>
        </pc:spChg>
        <pc:spChg chg="mod">
          <ac:chgData name="NGUYEN PHAM ANH THU" userId="baf72463-252b-4d5f-a6ca-5a6327a9888d" providerId="ADAL" clId="{C81F71A6-D9A8-4A53-B7D0-1F9A8D12FD7E}" dt="2021-12-13T15:53:19.525" v="3151" actId="27803"/>
          <ac:spMkLst>
            <pc:docMk/>
            <pc:sldMk cId="3794935692" sldId="329"/>
            <ac:spMk id="21" creationId="{75308816-648B-4D0A-8CEB-A22231C00731}"/>
          </ac:spMkLst>
        </pc:spChg>
        <pc:spChg chg="mod">
          <ac:chgData name="NGUYEN PHAM ANH THU" userId="baf72463-252b-4d5f-a6ca-5a6327a9888d" providerId="ADAL" clId="{C81F71A6-D9A8-4A53-B7D0-1F9A8D12FD7E}" dt="2021-12-13T15:53:19.525" v="3151" actId="27803"/>
          <ac:spMkLst>
            <pc:docMk/>
            <pc:sldMk cId="3794935692" sldId="329"/>
            <ac:spMk id="22" creationId="{D52E4D0D-11C6-4DEE-8AFC-B78EAB05033D}"/>
          </ac:spMkLst>
        </pc:spChg>
        <pc:spChg chg="mod">
          <ac:chgData name="NGUYEN PHAM ANH THU" userId="baf72463-252b-4d5f-a6ca-5a6327a9888d" providerId="ADAL" clId="{C81F71A6-D9A8-4A53-B7D0-1F9A8D12FD7E}" dt="2021-12-13T15:53:19.525" v="3151" actId="27803"/>
          <ac:spMkLst>
            <pc:docMk/>
            <pc:sldMk cId="3794935692" sldId="329"/>
            <ac:spMk id="23" creationId="{56FFA212-7264-4041-B61A-135947531D41}"/>
          </ac:spMkLst>
        </pc:spChg>
        <pc:spChg chg="mod">
          <ac:chgData name="NGUYEN PHAM ANH THU" userId="baf72463-252b-4d5f-a6ca-5a6327a9888d" providerId="ADAL" clId="{C81F71A6-D9A8-4A53-B7D0-1F9A8D12FD7E}" dt="2021-12-13T15:53:19.525" v="3151" actId="27803"/>
          <ac:spMkLst>
            <pc:docMk/>
            <pc:sldMk cId="3794935692" sldId="329"/>
            <ac:spMk id="24" creationId="{3BB495EF-92BA-447A-A52A-123FC6390130}"/>
          </ac:spMkLst>
        </pc:spChg>
        <pc:spChg chg="mod">
          <ac:chgData name="NGUYEN PHAM ANH THU" userId="baf72463-252b-4d5f-a6ca-5a6327a9888d" providerId="ADAL" clId="{C81F71A6-D9A8-4A53-B7D0-1F9A8D12FD7E}" dt="2021-12-13T15:53:19.525" v="3151" actId="27803"/>
          <ac:spMkLst>
            <pc:docMk/>
            <pc:sldMk cId="3794935692" sldId="329"/>
            <ac:spMk id="25" creationId="{C70FF6DC-C391-46F0-A7F2-513AC878B995}"/>
          </ac:spMkLst>
        </pc:spChg>
        <pc:spChg chg="mod">
          <ac:chgData name="NGUYEN PHAM ANH THU" userId="baf72463-252b-4d5f-a6ca-5a6327a9888d" providerId="ADAL" clId="{C81F71A6-D9A8-4A53-B7D0-1F9A8D12FD7E}" dt="2021-12-13T15:53:19.525" v="3151" actId="27803"/>
          <ac:spMkLst>
            <pc:docMk/>
            <pc:sldMk cId="3794935692" sldId="329"/>
            <ac:spMk id="26" creationId="{BB24F1D3-9838-45B8-AACE-3F67102853D9}"/>
          </ac:spMkLst>
        </pc:spChg>
        <pc:spChg chg="mod">
          <ac:chgData name="NGUYEN PHAM ANH THU" userId="baf72463-252b-4d5f-a6ca-5a6327a9888d" providerId="ADAL" clId="{C81F71A6-D9A8-4A53-B7D0-1F9A8D12FD7E}" dt="2021-12-13T15:53:19.525" v="3151" actId="27803"/>
          <ac:spMkLst>
            <pc:docMk/>
            <pc:sldMk cId="3794935692" sldId="329"/>
            <ac:spMk id="27" creationId="{BD4F28F5-C1E4-46D7-BFDA-8601DD350E8F}"/>
          </ac:spMkLst>
        </pc:spChg>
        <pc:spChg chg="mod">
          <ac:chgData name="NGUYEN PHAM ANH THU" userId="baf72463-252b-4d5f-a6ca-5a6327a9888d" providerId="ADAL" clId="{C81F71A6-D9A8-4A53-B7D0-1F9A8D12FD7E}" dt="2021-12-13T15:53:19.525" v="3151" actId="27803"/>
          <ac:spMkLst>
            <pc:docMk/>
            <pc:sldMk cId="3794935692" sldId="329"/>
            <ac:spMk id="28" creationId="{334A09C6-4647-439B-AE2B-CC1EEAB9154E}"/>
          </ac:spMkLst>
        </pc:spChg>
        <pc:spChg chg="mod">
          <ac:chgData name="NGUYEN PHAM ANH THU" userId="baf72463-252b-4d5f-a6ca-5a6327a9888d" providerId="ADAL" clId="{C81F71A6-D9A8-4A53-B7D0-1F9A8D12FD7E}" dt="2021-12-13T15:53:19.525" v="3151" actId="27803"/>
          <ac:spMkLst>
            <pc:docMk/>
            <pc:sldMk cId="3794935692" sldId="329"/>
            <ac:spMk id="29" creationId="{E030A7E7-499E-43CB-8961-0F732DAD6FAB}"/>
          </ac:spMkLst>
        </pc:spChg>
        <pc:spChg chg="mod">
          <ac:chgData name="NGUYEN PHAM ANH THU" userId="baf72463-252b-4d5f-a6ca-5a6327a9888d" providerId="ADAL" clId="{C81F71A6-D9A8-4A53-B7D0-1F9A8D12FD7E}" dt="2021-12-13T15:53:19.525" v="3151" actId="27803"/>
          <ac:spMkLst>
            <pc:docMk/>
            <pc:sldMk cId="3794935692" sldId="329"/>
            <ac:spMk id="30" creationId="{031B7E6D-13DC-478A-A630-43C3929D85A6}"/>
          </ac:spMkLst>
        </pc:spChg>
        <pc:spChg chg="mod">
          <ac:chgData name="NGUYEN PHAM ANH THU" userId="baf72463-252b-4d5f-a6ca-5a6327a9888d" providerId="ADAL" clId="{C81F71A6-D9A8-4A53-B7D0-1F9A8D12FD7E}" dt="2021-12-13T15:53:19.525" v="3151" actId="27803"/>
          <ac:spMkLst>
            <pc:docMk/>
            <pc:sldMk cId="3794935692" sldId="329"/>
            <ac:spMk id="31" creationId="{7471735A-3166-4C10-AF4E-C3B114736F84}"/>
          </ac:spMkLst>
        </pc:spChg>
        <pc:spChg chg="mod">
          <ac:chgData name="NGUYEN PHAM ANH THU" userId="baf72463-252b-4d5f-a6ca-5a6327a9888d" providerId="ADAL" clId="{C81F71A6-D9A8-4A53-B7D0-1F9A8D12FD7E}" dt="2021-12-13T15:53:19.525" v="3151" actId="27803"/>
          <ac:spMkLst>
            <pc:docMk/>
            <pc:sldMk cId="3794935692" sldId="329"/>
            <ac:spMk id="32" creationId="{8C0C5387-C0E5-4CC7-B972-49C022107E2B}"/>
          </ac:spMkLst>
        </pc:spChg>
        <pc:spChg chg="mod">
          <ac:chgData name="NGUYEN PHAM ANH THU" userId="baf72463-252b-4d5f-a6ca-5a6327a9888d" providerId="ADAL" clId="{C81F71A6-D9A8-4A53-B7D0-1F9A8D12FD7E}" dt="2021-12-13T15:53:19.525" v="3151" actId="27803"/>
          <ac:spMkLst>
            <pc:docMk/>
            <pc:sldMk cId="3794935692" sldId="329"/>
            <ac:spMk id="33" creationId="{5D845295-D908-460F-926D-2D7D1EDD84CD}"/>
          </ac:spMkLst>
        </pc:spChg>
        <pc:spChg chg="mod">
          <ac:chgData name="NGUYEN PHAM ANH THU" userId="baf72463-252b-4d5f-a6ca-5a6327a9888d" providerId="ADAL" clId="{C81F71A6-D9A8-4A53-B7D0-1F9A8D12FD7E}" dt="2021-12-13T15:53:19.525" v="3151" actId="27803"/>
          <ac:spMkLst>
            <pc:docMk/>
            <pc:sldMk cId="3794935692" sldId="329"/>
            <ac:spMk id="34" creationId="{63A20485-11B3-4A66-91FA-23EBF59361CC}"/>
          </ac:spMkLst>
        </pc:spChg>
        <pc:spChg chg="mod">
          <ac:chgData name="NGUYEN PHAM ANH THU" userId="baf72463-252b-4d5f-a6ca-5a6327a9888d" providerId="ADAL" clId="{C81F71A6-D9A8-4A53-B7D0-1F9A8D12FD7E}" dt="2021-12-13T15:53:19.525" v="3151" actId="27803"/>
          <ac:spMkLst>
            <pc:docMk/>
            <pc:sldMk cId="3794935692" sldId="329"/>
            <ac:spMk id="35" creationId="{CD624F40-0C0A-42B5-894E-4CF943853D19}"/>
          </ac:spMkLst>
        </pc:spChg>
        <pc:spChg chg="mod">
          <ac:chgData name="NGUYEN PHAM ANH THU" userId="baf72463-252b-4d5f-a6ca-5a6327a9888d" providerId="ADAL" clId="{C81F71A6-D9A8-4A53-B7D0-1F9A8D12FD7E}" dt="2021-12-13T15:53:19.525" v="3151" actId="27803"/>
          <ac:spMkLst>
            <pc:docMk/>
            <pc:sldMk cId="3794935692" sldId="329"/>
            <ac:spMk id="36" creationId="{128D9B70-FE2D-4DF3-BC97-30E8C2E655E0}"/>
          </ac:spMkLst>
        </pc:spChg>
        <pc:spChg chg="mod">
          <ac:chgData name="NGUYEN PHAM ANH THU" userId="baf72463-252b-4d5f-a6ca-5a6327a9888d" providerId="ADAL" clId="{C81F71A6-D9A8-4A53-B7D0-1F9A8D12FD7E}" dt="2021-12-13T15:53:19.525" v="3151" actId="27803"/>
          <ac:spMkLst>
            <pc:docMk/>
            <pc:sldMk cId="3794935692" sldId="329"/>
            <ac:spMk id="37" creationId="{C287CF90-5443-4C23-AE49-5748CE0F6330}"/>
          </ac:spMkLst>
        </pc:spChg>
        <pc:spChg chg="mod">
          <ac:chgData name="NGUYEN PHAM ANH THU" userId="baf72463-252b-4d5f-a6ca-5a6327a9888d" providerId="ADAL" clId="{C81F71A6-D9A8-4A53-B7D0-1F9A8D12FD7E}" dt="2021-12-13T15:53:19.525" v="3151" actId="27803"/>
          <ac:spMkLst>
            <pc:docMk/>
            <pc:sldMk cId="3794935692" sldId="329"/>
            <ac:spMk id="38" creationId="{C89B2CC1-6A65-40A3-9B74-F06C92B99AD3}"/>
          </ac:spMkLst>
        </pc:spChg>
        <pc:spChg chg="mod">
          <ac:chgData name="NGUYEN PHAM ANH THU" userId="baf72463-252b-4d5f-a6ca-5a6327a9888d" providerId="ADAL" clId="{C81F71A6-D9A8-4A53-B7D0-1F9A8D12FD7E}" dt="2021-12-13T15:53:19.525" v="3151" actId="27803"/>
          <ac:spMkLst>
            <pc:docMk/>
            <pc:sldMk cId="3794935692" sldId="329"/>
            <ac:spMk id="39" creationId="{BE7DBB3D-9E03-493B-A6AA-A4C534399465}"/>
          </ac:spMkLst>
        </pc:spChg>
        <pc:spChg chg="mod">
          <ac:chgData name="NGUYEN PHAM ANH THU" userId="baf72463-252b-4d5f-a6ca-5a6327a9888d" providerId="ADAL" clId="{C81F71A6-D9A8-4A53-B7D0-1F9A8D12FD7E}" dt="2021-12-13T15:53:19.525" v="3151" actId="27803"/>
          <ac:spMkLst>
            <pc:docMk/>
            <pc:sldMk cId="3794935692" sldId="329"/>
            <ac:spMk id="40" creationId="{2A7C26FD-E2D1-4264-82AF-2C4C370A6374}"/>
          </ac:spMkLst>
        </pc:spChg>
        <pc:spChg chg="mod">
          <ac:chgData name="NGUYEN PHAM ANH THU" userId="baf72463-252b-4d5f-a6ca-5a6327a9888d" providerId="ADAL" clId="{C81F71A6-D9A8-4A53-B7D0-1F9A8D12FD7E}" dt="2021-12-13T15:53:19.525" v="3151" actId="27803"/>
          <ac:spMkLst>
            <pc:docMk/>
            <pc:sldMk cId="3794935692" sldId="329"/>
            <ac:spMk id="41" creationId="{A8975AA6-B8B9-470F-97CC-052ECA9F923E}"/>
          </ac:spMkLst>
        </pc:spChg>
        <pc:spChg chg="mod">
          <ac:chgData name="NGUYEN PHAM ANH THU" userId="baf72463-252b-4d5f-a6ca-5a6327a9888d" providerId="ADAL" clId="{C81F71A6-D9A8-4A53-B7D0-1F9A8D12FD7E}" dt="2021-12-13T15:53:19.525" v="3151" actId="27803"/>
          <ac:spMkLst>
            <pc:docMk/>
            <pc:sldMk cId="3794935692" sldId="329"/>
            <ac:spMk id="42" creationId="{6E1280EA-8521-4306-BD5D-17143F8E5025}"/>
          </ac:spMkLst>
        </pc:spChg>
        <pc:spChg chg="mod">
          <ac:chgData name="NGUYEN PHAM ANH THU" userId="baf72463-252b-4d5f-a6ca-5a6327a9888d" providerId="ADAL" clId="{C81F71A6-D9A8-4A53-B7D0-1F9A8D12FD7E}" dt="2021-12-13T15:53:19.525" v="3151" actId="27803"/>
          <ac:spMkLst>
            <pc:docMk/>
            <pc:sldMk cId="3794935692" sldId="329"/>
            <ac:spMk id="43" creationId="{73B2A5E8-88CE-4C29-A208-026579F7D749}"/>
          </ac:spMkLst>
        </pc:spChg>
        <pc:spChg chg="mod">
          <ac:chgData name="NGUYEN PHAM ANH THU" userId="baf72463-252b-4d5f-a6ca-5a6327a9888d" providerId="ADAL" clId="{C81F71A6-D9A8-4A53-B7D0-1F9A8D12FD7E}" dt="2021-12-13T15:53:19.525" v="3151" actId="27803"/>
          <ac:spMkLst>
            <pc:docMk/>
            <pc:sldMk cId="3794935692" sldId="329"/>
            <ac:spMk id="44" creationId="{7555CA77-95EE-46A3-82C5-55CA9195E9CB}"/>
          </ac:spMkLst>
        </pc:spChg>
        <pc:spChg chg="mod">
          <ac:chgData name="NGUYEN PHAM ANH THU" userId="baf72463-252b-4d5f-a6ca-5a6327a9888d" providerId="ADAL" clId="{C81F71A6-D9A8-4A53-B7D0-1F9A8D12FD7E}" dt="2021-12-13T15:53:19.525" v="3151" actId="27803"/>
          <ac:spMkLst>
            <pc:docMk/>
            <pc:sldMk cId="3794935692" sldId="329"/>
            <ac:spMk id="45" creationId="{9591AFCD-3E76-4C56-927A-EFAB6B064C7A}"/>
          </ac:spMkLst>
        </pc:spChg>
        <pc:spChg chg="mod">
          <ac:chgData name="NGUYEN PHAM ANH THU" userId="baf72463-252b-4d5f-a6ca-5a6327a9888d" providerId="ADAL" clId="{C81F71A6-D9A8-4A53-B7D0-1F9A8D12FD7E}" dt="2021-12-13T15:51:23.501" v="3012" actId="20577"/>
          <ac:spMkLst>
            <pc:docMk/>
            <pc:sldMk cId="3794935692" sldId="329"/>
            <ac:spMk id="49" creationId="{5F70A525-4E66-4A22-8DB7-47292A6107F2}"/>
          </ac:spMkLst>
        </pc:spChg>
        <pc:spChg chg="mod">
          <ac:chgData name="NGUYEN PHAM ANH THU" userId="baf72463-252b-4d5f-a6ca-5a6327a9888d" providerId="ADAL" clId="{C81F71A6-D9A8-4A53-B7D0-1F9A8D12FD7E}" dt="2021-12-13T15:53:19.525" v="3151" actId="27803"/>
          <ac:spMkLst>
            <pc:docMk/>
            <pc:sldMk cId="3794935692" sldId="329"/>
            <ac:spMk id="50" creationId="{42DC108D-50AF-4136-8586-60C6209A2F7D}"/>
          </ac:spMkLst>
        </pc:spChg>
        <pc:spChg chg="mod">
          <ac:chgData name="NGUYEN PHAM ANH THU" userId="baf72463-252b-4d5f-a6ca-5a6327a9888d" providerId="ADAL" clId="{C81F71A6-D9A8-4A53-B7D0-1F9A8D12FD7E}" dt="2021-12-13T15:53:19.525" v="3151" actId="27803"/>
          <ac:spMkLst>
            <pc:docMk/>
            <pc:sldMk cId="3794935692" sldId="329"/>
            <ac:spMk id="51" creationId="{142B7D9F-3D85-4DC3-BAD8-4C6D4BF15541}"/>
          </ac:spMkLst>
        </pc:spChg>
        <pc:spChg chg="mod">
          <ac:chgData name="NGUYEN PHAM ANH THU" userId="baf72463-252b-4d5f-a6ca-5a6327a9888d" providerId="ADAL" clId="{C81F71A6-D9A8-4A53-B7D0-1F9A8D12FD7E}" dt="2021-12-13T15:53:19.525" v="3151" actId="27803"/>
          <ac:spMkLst>
            <pc:docMk/>
            <pc:sldMk cId="3794935692" sldId="329"/>
            <ac:spMk id="52" creationId="{E58711BD-BE61-4940-B573-995780FCBC60}"/>
          </ac:spMkLst>
        </pc:spChg>
        <pc:spChg chg="mod">
          <ac:chgData name="NGUYEN PHAM ANH THU" userId="baf72463-252b-4d5f-a6ca-5a6327a9888d" providerId="ADAL" clId="{C81F71A6-D9A8-4A53-B7D0-1F9A8D12FD7E}" dt="2021-12-13T15:53:19.525" v="3151" actId="27803"/>
          <ac:spMkLst>
            <pc:docMk/>
            <pc:sldMk cId="3794935692" sldId="329"/>
            <ac:spMk id="53" creationId="{92253ED8-D54A-4C21-A7FE-FF9FE4CCB37A}"/>
          </ac:spMkLst>
        </pc:spChg>
        <pc:spChg chg="mod">
          <ac:chgData name="NGUYEN PHAM ANH THU" userId="baf72463-252b-4d5f-a6ca-5a6327a9888d" providerId="ADAL" clId="{C81F71A6-D9A8-4A53-B7D0-1F9A8D12FD7E}" dt="2021-12-13T15:53:19.525" v="3151" actId="27803"/>
          <ac:spMkLst>
            <pc:docMk/>
            <pc:sldMk cId="3794935692" sldId="329"/>
            <ac:spMk id="56" creationId="{6FC3582F-2DF3-4DFF-80CF-E8A9446EA613}"/>
          </ac:spMkLst>
        </pc:spChg>
        <pc:spChg chg="mod">
          <ac:chgData name="NGUYEN PHAM ANH THU" userId="baf72463-252b-4d5f-a6ca-5a6327a9888d" providerId="ADAL" clId="{C81F71A6-D9A8-4A53-B7D0-1F9A8D12FD7E}" dt="2021-12-13T15:53:19.525" v="3151" actId="27803"/>
          <ac:spMkLst>
            <pc:docMk/>
            <pc:sldMk cId="3794935692" sldId="329"/>
            <ac:spMk id="57" creationId="{AEF2B692-5136-43B2-8389-BE4F2B12663C}"/>
          </ac:spMkLst>
        </pc:spChg>
        <pc:spChg chg="mod">
          <ac:chgData name="NGUYEN PHAM ANH THU" userId="baf72463-252b-4d5f-a6ca-5a6327a9888d" providerId="ADAL" clId="{C81F71A6-D9A8-4A53-B7D0-1F9A8D12FD7E}" dt="2021-12-13T15:53:19.525" v="3151" actId="27803"/>
          <ac:spMkLst>
            <pc:docMk/>
            <pc:sldMk cId="3794935692" sldId="329"/>
            <ac:spMk id="58" creationId="{5D1C2AAC-5550-4FDA-86A6-BF7B9C749205}"/>
          </ac:spMkLst>
        </pc:spChg>
        <pc:spChg chg="mod">
          <ac:chgData name="NGUYEN PHAM ANH THU" userId="baf72463-252b-4d5f-a6ca-5a6327a9888d" providerId="ADAL" clId="{C81F71A6-D9A8-4A53-B7D0-1F9A8D12FD7E}" dt="2021-12-13T15:53:19.525" v="3151" actId="27803"/>
          <ac:spMkLst>
            <pc:docMk/>
            <pc:sldMk cId="3794935692" sldId="329"/>
            <ac:spMk id="59" creationId="{07816525-2F16-45E5-97AC-05D4E4E016E8}"/>
          </ac:spMkLst>
        </pc:spChg>
        <pc:spChg chg="mod">
          <ac:chgData name="NGUYEN PHAM ANH THU" userId="baf72463-252b-4d5f-a6ca-5a6327a9888d" providerId="ADAL" clId="{C81F71A6-D9A8-4A53-B7D0-1F9A8D12FD7E}" dt="2021-12-13T15:53:19.525" v="3151" actId="27803"/>
          <ac:spMkLst>
            <pc:docMk/>
            <pc:sldMk cId="3794935692" sldId="329"/>
            <ac:spMk id="60" creationId="{F78D5171-5900-482B-953C-7F34D531CE04}"/>
          </ac:spMkLst>
        </pc:spChg>
        <pc:spChg chg="mod">
          <ac:chgData name="NGUYEN PHAM ANH THU" userId="baf72463-252b-4d5f-a6ca-5a6327a9888d" providerId="ADAL" clId="{C81F71A6-D9A8-4A53-B7D0-1F9A8D12FD7E}" dt="2021-12-13T15:55:16.917" v="3181" actId="20577"/>
          <ac:spMkLst>
            <pc:docMk/>
            <pc:sldMk cId="3794935692" sldId="329"/>
            <ac:spMk id="63" creationId="{C14FEB92-9B59-44D9-AF47-20B0E942E08D}"/>
          </ac:spMkLst>
        </pc:spChg>
        <pc:spChg chg="mod">
          <ac:chgData name="NGUYEN PHAM ANH THU" userId="baf72463-252b-4d5f-a6ca-5a6327a9888d" providerId="ADAL" clId="{C81F71A6-D9A8-4A53-B7D0-1F9A8D12FD7E}" dt="2021-12-13T15:53:19.525" v="3151" actId="27803"/>
          <ac:spMkLst>
            <pc:docMk/>
            <pc:sldMk cId="3794935692" sldId="329"/>
            <ac:spMk id="64" creationId="{09CA17FC-1127-432E-89E4-FB59D3EA6C1F}"/>
          </ac:spMkLst>
        </pc:spChg>
        <pc:spChg chg="mod">
          <ac:chgData name="NGUYEN PHAM ANH THU" userId="baf72463-252b-4d5f-a6ca-5a6327a9888d" providerId="ADAL" clId="{C81F71A6-D9A8-4A53-B7D0-1F9A8D12FD7E}" dt="2021-12-13T15:53:19.525" v="3151" actId="27803"/>
          <ac:spMkLst>
            <pc:docMk/>
            <pc:sldMk cId="3794935692" sldId="329"/>
            <ac:spMk id="65" creationId="{6A5FEB7D-20E5-4679-BCD0-EFCF4328EF9D}"/>
          </ac:spMkLst>
        </pc:spChg>
        <pc:spChg chg="mod">
          <ac:chgData name="NGUYEN PHAM ANH THU" userId="baf72463-252b-4d5f-a6ca-5a6327a9888d" providerId="ADAL" clId="{C81F71A6-D9A8-4A53-B7D0-1F9A8D12FD7E}" dt="2021-12-13T15:53:19.525" v="3151" actId="27803"/>
          <ac:spMkLst>
            <pc:docMk/>
            <pc:sldMk cId="3794935692" sldId="329"/>
            <ac:spMk id="66" creationId="{19C90451-C7F1-4C09-BAE6-6EB84953AC5C}"/>
          </ac:spMkLst>
        </pc:spChg>
        <pc:spChg chg="mod">
          <ac:chgData name="NGUYEN PHAM ANH THU" userId="baf72463-252b-4d5f-a6ca-5a6327a9888d" providerId="ADAL" clId="{C81F71A6-D9A8-4A53-B7D0-1F9A8D12FD7E}" dt="2021-12-13T15:53:19.525" v="3151" actId="27803"/>
          <ac:spMkLst>
            <pc:docMk/>
            <pc:sldMk cId="3794935692" sldId="329"/>
            <ac:spMk id="67" creationId="{B8AB7454-4851-4728-AD3D-BB7508A1D87C}"/>
          </ac:spMkLst>
        </pc:spChg>
        <pc:spChg chg="mod">
          <ac:chgData name="NGUYEN PHAM ANH THU" userId="baf72463-252b-4d5f-a6ca-5a6327a9888d" providerId="ADAL" clId="{C81F71A6-D9A8-4A53-B7D0-1F9A8D12FD7E}" dt="2021-12-13T15:53:19.525" v="3151" actId="27803"/>
          <ac:spMkLst>
            <pc:docMk/>
            <pc:sldMk cId="3794935692" sldId="329"/>
            <ac:spMk id="68" creationId="{C8247CB0-2631-4121-9333-18789D1B9273}"/>
          </ac:spMkLst>
        </pc:spChg>
        <pc:spChg chg="mod">
          <ac:chgData name="NGUYEN PHAM ANH THU" userId="baf72463-252b-4d5f-a6ca-5a6327a9888d" providerId="ADAL" clId="{C81F71A6-D9A8-4A53-B7D0-1F9A8D12FD7E}" dt="2021-12-13T15:53:19.525" v="3151" actId="27803"/>
          <ac:spMkLst>
            <pc:docMk/>
            <pc:sldMk cId="3794935692" sldId="329"/>
            <ac:spMk id="69" creationId="{A76CD17C-F217-4BF2-8625-EA0B3595B9D2}"/>
          </ac:spMkLst>
        </pc:spChg>
        <pc:spChg chg="mod">
          <ac:chgData name="NGUYEN PHAM ANH THU" userId="baf72463-252b-4d5f-a6ca-5a6327a9888d" providerId="ADAL" clId="{C81F71A6-D9A8-4A53-B7D0-1F9A8D12FD7E}" dt="2021-12-13T15:53:19.525" v="3151" actId="27803"/>
          <ac:spMkLst>
            <pc:docMk/>
            <pc:sldMk cId="3794935692" sldId="329"/>
            <ac:spMk id="70" creationId="{0C79EF8C-1548-4311-BBB1-D37A48FD3421}"/>
          </ac:spMkLst>
        </pc:spChg>
        <pc:spChg chg="mod">
          <ac:chgData name="NGUYEN PHAM ANH THU" userId="baf72463-252b-4d5f-a6ca-5a6327a9888d" providerId="ADAL" clId="{C81F71A6-D9A8-4A53-B7D0-1F9A8D12FD7E}" dt="2021-12-13T15:53:19.525" v="3151" actId="27803"/>
          <ac:spMkLst>
            <pc:docMk/>
            <pc:sldMk cId="3794935692" sldId="329"/>
            <ac:spMk id="71" creationId="{D517EAFD-CD6F-4F74-A2A1-B2B72E1FA507}"/>
          </ac:spMkLst>
        </pc:spChg>
        <pc:spChg chg="mod">
          <ac:chgData name="NGUYEN PHAM ANH THU" userId="baf72463-252b-4d5f-a6ca-5a6327a9888d" providerId="ADAL" clId="{C81F71A6-D9A8-4A53-B7D0-1F9A8D12FD7E}" dt="2021-12-13T15:53:19.525" v="3151" actId="27803"/>
          <ac:spMkLst>
            <pc:docMk/>
            <pc:sldMk cId="3794935692" sldId="329"/>
            <ac:spMk id="72" creationId="{63CCE46D-E6E7-498B-B449-66CE0393292A}"/>
          </ac:spMkLst>
        </pc:spChg>
        <pc:spChg chg="mod">
          <ac:chgData name="NGUYEN PHAM ANH THU" userId="baf72463-252b-4d5f-a6ca-5a6327a9888d" providerId="ADAL" clId="{C81F71A6-D9A8-4A53-B7D0-1F9A8D12FD7E}" dt="2021-12-13T15:53:19.525" v="3151" actId="27803"/>
          <ac:spMkLst>
            <pc:docMk/>
            <pc:sldMk cId="3794935692" sldId="329"/>
            <ac:spMk id="73" creationId="{62005960-965B-478C-86FF-DB472AE6369F}"/>
          </ac:spMkLst>
        </pc:spChg>
        <pc:spChg chg="mod">
          <ac:chgData name="NGUYEN PHAM ANH THU" userId="baf72463-252b-4d5f-a6ca-5a6327a9888d" providerId="ADAL" clId="{C81F71A6-D9A8-4A53-B7D0-1F9A8D12FD7E}" dt="2021-12-13T15:53:19.525" v="3151" actId="27803"/>
          <ac:spMkLst>
            <pc:docMk/>
            <pc:sldMk cId="3794935692" sldId="329"/>
            <ac:spMk id="74" creationId="{EDECEBF7-C8F7-4652-8024-84D645509F51}"/>
          </ac:spMkLst>
        </pc:spChg>
        <pc:spChg chg="mod">
          <ac:chgData name="NGUYEN PHAM ANH THU" userId="baf72463-252b-4d5f-a6ca-5a6327a9888d" providerId="ADAL" clId="{C81F71A6-D9A8-4A53-B7D0-1F9A8D12FD7E}" dt="2021-12-13T15:53:19.525" v="3151" actId="27803"/>
          <ac:spMkLst>
            <pc:docMk/>
            <pc:sldMk cId="3794935692" sldId="329"/>
            <ac:spMk id="75" creationId="{D9556B08-45FA-4DAB-BB94-9F7752DD01E5}"/>
          </ac:spMkLst>
        </pc:spChg>
        <pc:spChg chg="mod">
          <ac:chgData name="NGUYEN PHAM ANH THU" userId="baf72463-252b-4d5f-a6ca-5a6327a9888d" providerId="ADAL" clId="{C81F71A6-D9A8-4A53-B7D0-1F9A8D12FD7E}" dt="2021-12-13T15:53:19.525" v="3151" actId="27803"/>
          <ac:spMkLst>
            <pc:docMk/>
            <pc:sldMk cId="3794935692" sldId="329"/>
            <ac:spMk id="76" creationId="{38314B0D-E8A8-40FE-9303-B50A146F339F}"/>
          </ac:spMkLst>
        </pc:spChg>
        <pc:spChg chg="mod">
          <ac:chgData name="NGUYEN PHAM ANH THU" userId="baf72463-252b-4d5f-a6ca-5a6327a9888d" providerId="ADAL" clId="{C81F71A6-D9A8-4A53-B7D0-1F9A8D12FD7E}" dt="2021-12-13T15:53:19.525" v="3151" actId="27803"/>
          <ac:spMkLst>
            <pc:docMk/>
            <pc:sldMk cId="3794935692" sldId="329"/>
            <ac:spMk id="77" creationId="{C3DD0DDC-8B2B-41AF-9C3B-179DD9BEF314}"/>
          </ac:spMkLst>
        </pc:spChg>
        <pc:spChg chg="mod">
          <ac:chgData name="NGUYEN PHAM ANH THU" userId="baf72463-252b-4d5f-a6ca-5a6327a9888d" providerId="ADAL" clId="{C81F71A6-D9A8-4A53-B7D0-1F9A8D12FD7E}" dt="2021-12-13T15:53:19.525" v="3151" actId="27803"/>
          <ac:spMkLst>
            <pc:docMk/>
            <pc:sldMk cId="3794935692" sldId="329"/>
            <ac:spMk id="78" creationId="{BC409CB5-1CBB-4D9B-BF84-581EC85CA643}"/>
          </ac:spMkLst>
        </pc:spChg>
        <pc:spChg chg="mod">
          <ac:chgData name="NGUYEN PHAM ANH THU" userId="baf72463-252b-4d5f-a6ca-5a6327a9888d" providerId="ADAL" clId="{C81F71A6-D9A8-4A53-B7D0-1F9A8D12FD7E}" dt="2021-12-13T15:53:19.525" v="3151" actId="27803"/>
          <ac:spMkLst>
            <pc:docMk/>
            <pc:sldMk cId="3794935692" sldId="329"/>
            <ac:spMk id="79" creationId="{E700CE9A-793D-43EF-91AA-292A031F7EBC}"/>
          </ac:spMkLst>
        </pc:spChg>
        <pc:spChg chg="mod">
          <ac:chgData name="NGUYEN PHAM ANH THU" userId="baf72463-252b-4d5f-a6ca-5a6327a9888d" providerId="ADAL" clId="{C81F71A6-D9A8-4A53-B7D0-1F9A8D12FD7E}" dt="2021-12-13T15:53:19.525" v="3151" actId="27803"/>
          <ac:spMkLst>
            <pc:docMk/>
            <pc:sldMk cId="3794935692" sldId="329"/>
            <ac:spMk id="80" creationId="{8A40E714-500C-4D7C-8C2A-43D13DB8FAA4}"/>
          </ac:spMkLst>
        </pc:spChg>
        <pc:spChg chg="mod">
          <ac:chgData name="NGUYEN PHAM ANH THU" userId="baf72463-252b-4d5f-a6ca-5a6327a9888d" providerId="ADAL" clId="{C81F71A6-D9A8-4A53-B7D0-1F9A8D12FD7E}" dt="2021-12-13T15:53:19.525" v="3151" actId="27803"/>
          <ac:spMkLst>
            <pc:docMk/>
            <pc:sldMk cId="3794935692" sldId="329"/>
            <ac:spMk id="81" creationId="{CC6B84EA-6C84-421C-9E23-D94A0915EBD0}"/>
          </ac:spMkLst>
        </pc:spChg>
        <pc:spChg chg="mod">
          <ac:chgData name="NGUYEN PHAM ANH THU" userId="baf72463-252b-4d5f-a6ca-5a6327a9888d" providerId="ADAL" clId="{C81F71A6-D9A8-4A53-B7D0-1F9A8D12FD7E}" dt="2021-12-13T15:53:19.525" v="3151" actId="27803"/>
          <ac:spMkLst>
            <pc:docMk/>
            <pc:sldMk cId="3794935692" sldId="329"/>
            <ac:spMk id="82" creationId="{ABE0A6AB-6BE8-47E9-A791-5B9B649C0C1E}"/>
          </ac:spMkLst>
        </pc:spChg>
        <pc:spChg chg="mod">
          <ac:chgData name="NGUYEN PHAM ANH THU" userId="baf72463-252b-4d5f-a6ca-5a6327a9888d" providerId="ADAL" clId="{C81F71A6-D9A8-4A53-B7D0-1F9A8D12FD7E}" dt="2021-12-13T15:53:19.525" v="3151" actId="27803"/>
          <ac:spMkLst>
            <pc:docMk/>
            <pc:sldMk cId="3794935692" sldId="329"/>
            <ac:spMk id="83" creationId="{8412322D-5D2D-48E0-A769-19DE8C45437D}"/>
          </ac:spMkLst>
        </pc:spChg>
        <pc:spChg chg="mod">
          <ac:chgData name="NGUYEN PHAM ANH THU" userId="baf72463-252b-4d5f-a6ca-5a6327a9888d" providerId="ADAL" clId="{C81F71A6-D9A8-4A53-B7D0-1F9A8D12FD7E}" dt="2021-12-13T15:53:19.525" v="3151" actId="27803"/>
          <ac:spMkLst>
            <pc:docMk/>
            <pc:sldMk cId="3794935692" sldId="329"/>
            <ac:spMk id="84" creationId="{E6738B98-8B36-4F10-99CB-9374C9B1C302}"/>
          </ac:spMkLst>
        </pc:spChg>
        <pc:spChg chg="mod">
          <ac:chgData name="NGUYEN PHAM ANH THU" userId="baf72463-252b-4d5f-a6ca-5a6327a9888d" providerId="ADAL" clId="{C81F71A6-D9A8-4A53-B7D0-1F9A8D12FD7E}" dt="2021-12-13T15:53:19.525" v="3151" actId="27803"/>
          <ac:spMkLst>
            <pc:docMk/>
            <pc:sldMk cId="3794935692" sldId="329"/>
            <ac:spMk id="85" creationId="{C3E983A9-CE65-417D-B545-E2DC898A2EE7}"/>
          </ac:spMkLst>
        </pc:spChg>
        <pc:spChg chg="mod">
          <ac:chgData name="NGUYEN PHAM ANH THU" userId="baf72463-252b-4d5f-a6ca-5a6327a9888d" providerId="ADAL" clId="{C81F71A6-D9A8-4A53-B7D0-1F9A8D12FD7E}" dt="2021-12-13T15:53:19.525" v="3151" actId="27803"/>
          <ac:spMkLst>
            <pc:docMk/>
            <pc:sldMk cId="3794935692" sldId="329"/>
            <ac:spMk id="86" creationId="{CF6F98CD-1FA9-4A5F-BB63-1FB737398EE5}"/>
          </ac:spMkLst>
        </pc:spChg>
        <pc:grpChg chg="mod">
          <ac:chgData name="NGUYEN PHAM ANH THU" userId="baf72463-252b-4d5f-a6ca-5a6327a9888d" providerId="ADAL" clId="{C81F71A6-D9A8-4A53-B7D0-1F9A8D12FD7E}" dt="2021-12-13T15:53:19.525" v="3151" actId="27803"/>
          <ac:grpSpMkLst>
            <pc:docMk/>
            <pc:sldMk cId="3794935692" sldId="329"/>
            <ac:grpSpMk id="3" creationId="{23488156-9E09-47B7-9FB7-F6AD4EB5AFDF}"/>
          </ac:grpSpMkLst>
        </pc:grpChg>
        <pc:grpChg chg="add mod">
          <ac:chgData name="NGUYEN PHAM ANH THU" userId="baf72463-252b-4d5f-a6ca-5a6327a9888d" providerId="ADAL" clId="{C81F71A6-D9A8-4A53-B7D0-1F9A8D12FD7E}" dt="2021-12-14T00:18:20.076" v="3494" actId="1076"/>
          <ac:grpSpMkLst>
            <pc:docMk/>
            <pc:sldMk cId="3794935692" sldId="329"/>
            <ac:grpSpMk id="13" creationId="{C7D3CF81-817C-4B91-ADB9-339FD5EADE92}"/>
          </ac:grpSpMkLst>
        </pc:grpChg>
        <pc:grpChg chg="add mod">
          <ac:chgData name="NGUYEN PHAM ANH THU" userId="baf72463-252b-4d5f-a6ca-5a6327a9888d" providerId="ADAL" clId="{C81F71A6-D9A8-4A53-B7D0-1F9A8D12FD7E}" dt="2021-12-14T00:18:20.076" v="3494" actId="1076"/>
          <ac:grpSpMkLst>
            <pc:docMk/>
            <pc:sldMk cId="3794935692" sldId="329"/>
            <ac:grpSpMk id="17" creationId="{98018C10-1A3D-49C2-BFFB-224497D10375}"/>
          </ac:grpSpMkLst>
        </pc:grpChg>
        <pc:grpChg chg="del">
          <ac:chgData name="NGUYEN PHAM ANH THU" userId="baf72463-252b-4d5f-a6ca-5a6327a9888d" providerId="ADAL" clId="{C81F71A6-D9A8-4A53-B7D0-1F9A8D12FD7E}" dt="2021-12-14T00:18:06.076" v="3492" actId="478"/>
          <ac:grpSpMkLst>
            <pc:docMk/>
            <pc:sldMk cId="3794935692" sldId="329"/>
            <ac:grpSpMk id="47" creationId="{1DA973AF-FA07-40AB-BCDE-AF4D05AC0908}"/>
          </ac:grpSpMkLst>
        </pc:grpChg>
        <pc:picChg chg="add del mod ord modCrop">
          <ac:chgData name="NGUYEN PHAM ANH THU" userId="baf72463-252b-4d5f-a6ca-5a6327a9888d" providerId="ADAL" clId="{C81F71A6-D9A8-4A53-B7D0-1F9A8D12FD7E}" dt="2021-12-13T15:54:40.654" v="3173" actId="1076"/>
          <ac:picMkLst>
            <pc:docMk/>
            <pc:sldMk cId="3794935692" sldId="329"/>
            <ac:picMk id="12" creationId="{CCEC1B11-423F-43F9-98D0-0F13278930EB}"/>
          </ac:picMkLst>
        </pc:picChg>
        <pc:picChg chg="mod">
          <ac:chgData name="NGUYEN PHAM ANH THU" userId="baf72463-252b-4d5f-a6ca-5a6327a9888d" providerId="ADAL" clId="{C81F71A6-D9A8-4A53-B7D0-1F9A8D12FD7E}" dt="2021-12-14T00:18:07.071" v="3493"/>
          <ac:picMkLst>
            <pc:docMk/>
            <pc:sldMk cId="3794935692" sldId="329"/>
            <ac:picMk id="14" creationId="{CF92824D-A1E3-45BE-9A96-64021F4095AA}"/>
          </ac:picMkLst>
        </pc:picChg>
        <pc:picChg chg="add mod">
          <ac:chgData name="NGUYEN PHAM ANH THU" userId="baf72463-252b-4d5f-a6ca-5a6327a9888d" providerId="ADAL" clId="{C81F71A6-D9A8-4A53-B7D0-1F9A8D12FD7E}" dt="2021-12-14T00:21:41.753" v="3512" actId="1076"/>
          <ac:picMkLst>
            <pc:docMk/>
            <pc:sldMk cId="3794935692" sldId="329"/>
            <ac:picMk id="16" creationId="{D222A197-9BCB-456F-AC6A-63A1957479AE}"/>
          </ac:picMkLst>
        </pc:picChg>
        <pc:picChg chg="del">
          <ac:chgData name="NGUYEN PHAM ANH THU" userId="baf72463-252b-4d5f-a6ca-5a6327a9888d" providerId="ADAL" clId="{C81F71A6-D9A8-4A53-B7D0-1F9A8D12FD7E}" dt="2021-12-13T15:52:48.516" v="3148" actId="478"/>
          <ac:picMkLst>
            <pc:docMk/>
            <pc:sldMk cId="3794935692" sldId="329"/>
            <ac:picMk id="54" creationId="{0BEA1AC3-1FAC-483E-89DB-DE8378C3457B}"/>
          </ac:picMkLst>
        </pc:picChg>
        <pc:picChg chg="del">
          <ac:chgData name="NGUYEN PHAM ANH THU" userId="baf72463-252b-4d5f-a6ca-5a6327a9888d" providerId="ADAL" clId="{C81F71A6-D9A8-4A53-B7D0-1F9A8D12FD7E}" dt="2021-12-13T15:54:17.870" v="3167" actId="478"/>
          <ac:picMkLst>
            <pc:docMk/>
            <pc:sldMk cId="3794935692" sldId="329"/>
            <ac:picMk id="61" creationId="{B0233DFD-1D69-4B9C-982D-AA0475DD814C}"/>
          </ac:picMkLst>
        </pc:picChg>
        <pc:picChg chg="add mod">
          <ac:chgData name="NGUYEN PHAM ANH THU" userId="baf72463-252b-4d5f-a6ca-5a6327a9888d" providerId="ADAL" clId="{C81F71A6-D9A8-4A53-B7D0-1F9A8D12FD7E}" dt="2021-12-13T15:54:52.642" v="3174" actId="1076"/>
          <ac:picMkLst>
            <pc:docMk/>
            <pc:sldMk cId="3794935692" sldId="329"/>
            <ac:picMk id="87" creationId="{74834CEB-1C1B-4365-92EC-0F90C7C24525}"/>
          </ac:picMkLst>
        </pc:picChg>
      </pc:sldChg>
      <pc:sldChg chg="addSp delSp modSp add del mod ord delAnim modAnim">
        <pc:chgData name="NGUYEN PHAM ANH THU" userId="baf72463-252b-4d5f-a6ca-5a6327a9888d" providerId="ADAL" clId="{C81F71A6-D9A8-4A53-B7D0-1F9A8D12FD7E}" dt="2021-12-13T15:33:55.354" v="2898" actId="47"/>
        <pc:sldMkLst>
          <pc:docMk/>
          <pc:sldMk cId="3988780928" sldId="329"/>
        </pc:sldMkLst>
        <pc:spChg chg="mod">
          <ac:chgData name="NGUYEN PHAM ANH THU" userId="baf72463-252b-4d5f-a6ca-5a6327a9888d" providerId="ADAL" clId="{C81F71A6-D9A8-4A53-B7D0-1F9A8D12FD7E}" dt="2021-12-13T14:59:58.387" v="2651" actId="20577"/>
          <ac:spMkLst>
            <pc:docMk/>
            <pc:sldMk cId="3988780928" sldId="329"/>
            <ac:spMk id="7" creationId="{ED1A21BD-0FFA-4193-8A33-43AEFF0E6574}"/>
          </ac:spMkLst>
        </pc:spChg>
        <pc:spChg chg="del">
          <ac:chgData name="NGUYEN PHAM ANH THU" userId="baf72463-252b-4d5f-a6ca-5a6327a9888d" providerId="ADAL" clId="{C81F71A6-D9A8-4A53-B7D0-1F9A8D12FD7E}" dt="2021-12-13T15:05:09.564" v="2739" actId="478"/>
          <ac:spMkLst>
            <pc:docMk/>
            <pc:sldMk cId="3988780928" sldId="329"/>
            <ac:spMk id="31" creationId="{3EA6703F-689D-4694-A8ED-8D67621F776A}"/>
          </ac:spMkLst>
        </pc:spChg>
        <pc:spChg chg="del">
          <ac:chgData name="NGUYEN PHAM ANH THU" userId="baf72463-252b-4d5f-a6ca-5a6327a9888d" providerId="ADAL" clId="{C81F71A6-D9A8-4A53-B7D0-1F9A8D12FD7E}" dt="2021-12-13T15:05:09.564" v="2739" actId="478"/>
          <ac:spMkLst>
            <pc:docMk/>
            <pc:sldMk cId="3988780928" sldId="329"/>
            <ac:spMk id="32" creationId="{382C4CC8-3E2F-4DC3-8349-69BA5D39E1A0}"/>
          </ac:spMkLst>
        </pc:spChg>
        <pc:spChg chg="del">
          <ac:chgData name="NGUYEN PHAM ANH THU" userId="baf72463-252b-4d5f-a6ca-5a6327a9888d" providerId="ADAL" clId="{C81F71A6-D9A8-4A53-B7D0-1F9A8D12FD7E}" dt="2021-12-13T15:05:09.564" v="2739" actId="478"/>
          <ac:spMkLst>
            <pc:docMk/>
            <pc:sldMk cId="3988780928" sldId="329"/>
            <ac:spMk id="33" creationId="{A6335840-8F1F-4DA6-814F-AACD347B2818}"/>
          </ac:spMkLst>
        </pc:spChg>
        <pc:spChg chg="del">
          <ac:chgData name="NGUYEN PHAM ANH THU" userId="baf72463-252b-4d5f-a6ca-5a6327a9888d" providerId="ADAL" clId="{C81F71A6-D9A8-4A53-B7D0-1F9A8D12FD7E}" dt="2021-12-13T15:05:09.564" v="2739" actId="478"/>
          <ac:spMkLst>
            <pc:docMk/>
            <pc:sldMk cId="3988780928" sldId="329"/>
            <ac:spMk id="39" creationId="{F87654E9-4CD9-4BD3-AE35-C831BB50A955}"/>
          </ac:spMkLst>
        </pc:spChg>
        <pc:spChg chg="del">
          <ac:chgData name="NGUYEN PHAM ANH THU" userId="baf72463-252b-4d5f-a6ca-5a6327a9888d" providerId="ADAL" clId="{C81F71A6-D9A8-4A53-B7D0-1F9A8D12FD7E}" dt="2021-12-13T15:05:09.564" v="2739" actId="478"/>
          <ac:spMkLst>
            <pc:docMk/>
            <pc:sldMk cId="3988780928" sldId="329"/>
            <ac:spMk id="40" creationId="{B95C615E-49B8-4D2C-B760-863CCD04DEFD}"/>
          </ac:spMkLst>
        </pc:spChg>
        <pc:spChg chg="del">
          <ac:chgData name="NGUYEN PHAM ANH THU" userId="baf72463-252b-4d5f-a6ca-5a6327a9888d" providerId="ADAL" clId="{C81F71A6-D9A8-4A53-B7D0-1F9A8D12FD7E}" dt="2021-12-13T15:05:09.564" v="2739" actId="478"/>
          <ac:spMkLst>
            <pc:docMk/>
            <pc:sldMk cId="3988780928" sldId="329"/>
            <ac:spMk id="43" creationId="{FBA171A7-1E56-4B7B-90F2-6F56F29113AF}"/>
          </ac:spMkLst>
        </pc:spChg>
        <pc:spChg chg="del">
          <ac:chgData name="NGUYEN PHAM ANH THU" userId="baf72463-252b-4d5f-a6ca-5a6327a9888d" providerId="ADAL" clId="{C81F71A6-D9A8-4A53-B7D0-1F9A8D12FD7E}" dt="2021-12-13T15:05:09.564" v="2739" actId="478"/>
          <ac:spMkLst>
            <pc:docMk/>
            <pc:sldMk cId="3988780928" sldId="329"/>
            <ac:spMk id="44" creationId="{AABE2F60-ED4F-40BE-B3BE-A755D30CDAA7}"/>
          </ac:spMkLst>
        </pc:spChg>
        <pc:spChg chg="del">
          <ac:chgData name="NGUYEN PHAM ANH THU" userId="baf72463-252b-4d5f-a6ca-5a6327a9888d" providerId="ADAL" clId="{C81F71A6-D9A8-4A53-B7D0-1F9A8D12FD7E}" dt="2021-12-13T15:05:09.564" v="2739" actId="478"/>
          <ac:spMkLst>
            <pc:docMk/>
            <pc:sldMk cId="3988780928" sldId="329"/>
            <ac:spMk id="45" creationId="{F6A65E52-359C-4CD3-BF04-3B4F97B3BBA5}"/>
          </ac:spMkLst>
        </pc:spChg>
        <pc:spChg chg="del">
          <ac:chgData name="NGUYEN PHAM ANH THU" userId="baf72463-252b-4d5f-a6ca-5a6327a9888d" providerId="ADAL" clId="{C81F71A6-D9A8-4A53-B7D0-1F9A8D12FD7E}" dt="2021-12-13T15:05:09.564" v="2739" actId="478"/>
          <ac:spMkLst>
            <pc:docMk/>
            <pc:sldMk cId="3988780928" sldId="329"/>
            <ac:spMk id="46" creationId="{28FCDA55-1B4D-4A63-AADB-7A94D59E44D2}"/>
          </ac:spMkLst>
        </pc:spChg>
        <pc:spChg chg="del">
          <ac:chgData name="NGUYEN PHAM ANH THU" userId="baf72463-252b-4d5f-a6ca-5a6327a9888d" providerId="ADAL" clId="{C81F71A6-D9A8-4A53-B7D0-1F9A8D12FD7E}" dt="2021-12-13T15:05:09.564" v="2739" actId="478"/>
          <ac:spMkLst>
            <pc:docMk/>
            <pc:sldMk cId="3988780928" sldId="329"/>
            <ac:spMk id="47" creationId="{C1A3EF86-B4B4-49C8-82E3-E72A2FFE0D11}"/>
          </ac:spMkLst>
        </pc:spChg>
        <pc:spChg chg="del">
          <ac:chgData name="NGUYEN PHAM ANH THU" userId="baf72463-252b-4d5f-a6ca-5a6327a9888d" providerId="ADAL" clId="{C81F71A6-D9A8-4A53-B7D0-1F9A8D12FD7E}" dt="2021-12-13T15:05:09.564" v="2739" actId="478"/>
          <ac:spMkLst>
            <pc:docMk/>
            <pc:sldMk cId="3988780928" sldId="329"/>
            <ac:spMk id="48" creationId="{C07DFB9F-1690-4E79-8157-94080D26B8FC}"/>
          </ac:spMkLst>
        </pc:spChg>
        <pc:spChg chg="del">
          <ac:chgData name="NGUYEN PHAM ANH THU" userId="baf72463-252b-4d5f-a6ca-5a6327a9888d" providerId="ADAL" clId="{C81F71A6-D9A8-4A53-B7D0-1F9A8D12FD7E}" dt="2021-12-13T15:05:09.564" v="2739" actId="478"/>
          <ac:spMkLst>
            <pc:docMk/>
            <pc:sldMk cId="3988780928" sldId="329"/>
            <ac:spMk id="49" creationId="{8F17BC99-78FC-4D8A-8958-B0CD2C81D2C9}"/>
          </ac:spMkLst>
        </pc:spChg>
        <pc:spChg chg="add del mod">
          <ac:chgData name="NGUYEN PHAM ANH THU" userId="baf72463-252b-4d5f-a6ca-5a6327a9888d" providerId="ADAL" clId="{C81F71A6-D9A8-4A53-B7D0-1F9A8D12FD7E}" dt="2021-12-13T15:08:42.425" v="2757"/>
          <ac:spMkLst>
            <pc:docMk/>
            <pc:sldMk cId="3988780928" sldId="329"/>
            <ac:spMk id="81" creationId="{0A356C2E-87BD-4A73-ACE5-D33F1373AB0F}"/>
          </ac:spMkLst>
        </pc:spChg>
        <pc:spChg chg="add del mod">
          <ac:chgData name="NGUYEN PHAM ANH THU" userId="baf72463-252b-4d5f-a6ca-5a6327a9888d" providerId="ADAL" clId="{C81F71A6-D9A8-4A53-B7D0-1F9A8D12FD7E}" dt="2021-12-13T15:08:42.425" v="2757"/>
          <ac:spMkLst>
            <pc:docMk/>
            <pc:sldMk cId="3988780928" sldId="329"/>
            <ac:spMk id="82" creationId="{E2427154-5E60-4866-ACF5-270FDCF1BC0E}"/>
          </ac:spMkLst>
        </pc:spChg>
        <pc:spChg chg="add del mod">
          <ac:chgData name="NGUYEN PHAM ANH THU" userId="baf72463-252b-4d5f-a6ca-5a6327a9888d" providerId="ADAL" clId="{C81F71A6-D9A8-4A53-B7D0-1F9A8D12FD7E}" dt="2021-12-13T15:08:42.425" v="2757"/>
          <ac:spMkLst>
            <pc:docMk/>
            <pc:sldMk cId="3988780928" sldId="329"/>
            <ac:spMk id="83" creationId="{1BDC66F3-65E4-437F-B944-E501F2463A75}"/>
          </ac:spMkLst>
        </pc:spChg>
        <pc:spChg chg="mod">
          <ac:chgData name="NGUYEN PHAM ANH THU" userId="baf72463-252b-4d5f-a6ca-5a6327a9888d" providerId="ADAL" clId="{C81F71A6-D9A8-4A53-B7D0-1F9A8D12FD7E}" dt="2021-12-13T15:08:21.220" v="2752"/>
          <ac:spMkLst>
            <pc:docMk/>
            <pc:sldMk cId="3988780928" sldId="329"/>
            <ac:spMk id="85" creationId="{DBF5EBFE-DA3D-4706-B053-C00FAFDB837E}"/>
          </ac:spMkLst>
        </pc:spChg>
        <pc:spChg chg="mod">
          <ac:chgData name="NGUYEN PHAM ANH THU" userId="baf72463-252b-4d5f-a6ca-5a6327a9888d" providerId="ADAL" clId="{C81F71A6-D9A8-4A53-B7D0-1F9A8D12FD7E}" dt="2021-12-13T15:08:21.220" v="2752"/>
          <ac:spMkLst>
            <pc:docMk/>
            <pc:sldMk cId="3988780928" sldId="329"/>
            <ac:spMk id="86" creationId="{A2FA272F-6A86-4A07-B41A-0BDFD0385295}"/>
          </ac:spMkLst>
        </pc:spChg>
        <pc:spChg chg="mod">
          <ac:chgData name="NGUYEN PHAM ANH THU" userId="baf72463-252b-4d5f-a6ca-5a6327a9888d" providerId="ADAL" clId="{C81F71A6-D9A8-4A53-B7D0-1F9A8D12FD7E}" dt="2021-12-13T15:08:21.220" v="2752"/>
          <ac:spMkLst>
            <pc:docMk/>
            <pc:sldMk cId="3988780928" sldId="329"/>
            <ac:spMk id="88" creationId="{E54CE477-AC0E-45C4-AD2F-79FCA5EBAA00}"/>
          </ac:spMkLst>
        </pc:spChg>
        <pc:spChg chg="mod">
          <ac:chgData name="NGUYEN PHAM ANH THU" userId="baf72463-252b-4d5f-a6ca-5a6327a9888d" providerId="ADAL" clId="{C81F71A6-D9A8-4A53-B7D0-1F9A8D12FD7E}" dt="2021-12-13T15:08:21.220" v="2752"/>
          <ac:spMkLst>
            <pc:docMk/>
            <pc:sldMk cId="3988780928" sldId="329"/>
            <ac:spMk id="89" creationId="{FA823D24-2EBD-43F7-BA1C-59A09BB38CEF}"/>
          </ac:spMkLst>
        </pc:spChg>
        <pc:spChg chg="add del mod">
          <ac:chgData name="NGUYEN PHAM ANH THU" userId="baf72463-252b-4d5f-a6ca-5a6327a9888d" providerId="ADAL" clId="{C81F71A6-D9A8-4A53-B7D0-1F9A8D12FD7E}" dt="2021-12-13T15:08:42.425" v="2757"/>
          <ac:spMkLst>
            <pc:docMk/>
            <pc:sldMk cId="3988780928" sldId="329"/>
            <ac:spMk id="90" creationId="{0186D08B-7D64-48A4-B2E1-1D0A538105EB}"/>
          </ac:spMkLst>
        </pc:spChg>
        <pc:spChg chg="add del mod">
          <ac:chgData name="NGUYEN PHAM ANH THU" userId="baf72463-252b-4d5f-a6ca-5a6327a9888d" providerId="ADAL" clId="{C81F71A6-D9A8-4A53-B7D0-1F9A8D12FD7E}" dt="2021-12-13T15:08:42.425" v="2757"/>
          <ac:spMkLst>
            <pc:docMk/>
            <pc:sldMk cId="3988780928" sldId="329"/>
            <ac:spMk id="91" creationId="{803869B1-3AFF-4A89-BD6D-3737971A5A81}"/>
          </ac:spMkLst>
        </pc:spChg>
        <pc:spChg chg="add del mod">
          <ac:chgData name="NGUYEN PHAM ANH THU" userId="baf72463-252b-4d5f-a6ca-5a6327a9888d" providerId="ADAL" clId="{C81F71A6-D9A8-4A53-B7D0-1F9A8D12FD7E}" dt="2021-12-13T15:08:42.425" v="2757"/>
          <ac:spMkLst>
            <pc:docMk/>
            <pc:sldMk cId="3988780928" sldId="329"/>
            <ac:spMk id="92" creationId="{F37465AF-3F6D-4CBE-B643-E16CD0B8458C}"/>
          </ac:spMkLst>
        </pc:spChg>
        <pc:spChg chg="add del mod">
          <ac:chgData name="NGUYEN PHAM ANH THU" userId="baf72463-252b-4d5f-a6ca-5a6327a9888d" providerId="ADAL" clId="{C81F71A6-D9A8-4A53-B7D0-1F9A8D12FD7E}" dt="2021-12-13T15:08:42.425" v="2757"/>
          <ac:spMkLst>
            <pc:docMk/>
            <pc:sldMk cId="3988780928" sldId="329"/>
            <ac:spMk id="93" creationId="{891DFA20-1172-4CBA-87E6-53858BED2320}"/>
          </ac:spMkLst>
        </pc:spChg>
        <pc:spChg chg="add del mod">
          <ac:chgData name="NGUYEN PHAM ANH THU" userId="baf72463-252b-4d5f-a6ca-5a6327a9888d" providerId="ADAL" clId="{C81F71A6-D9A8-4A53-B7D0-1F9A8D12FD7E}" dt="2021-12-13T15:08:42.425" v="2757"/>
          <ac:spMkLst>
            <pc:docMk/>
            <pc:sldMk cId="3988780928" sldId="329"/>
            <ac:spMk id="94" creationId="{985FA993-AC68-4702-AF6C-008D220F213F}"/>
          </ac:spMkLst>
        </pc:spChg>
        <pc:spChg chg="add del mod">
          <ac:chgData name="NGUYEN PHAM ANH THU" userId="baf72463-252b-4d5f-a6ca-5a6327a9888d" providerId="ADAL" clId="{C81F71A6-D9A8-4A53-B7D0-1F9A8D12FD7E}" dt="2021-12-13T15:08:42.425" v="2757"/>
          <ac:spMkLst>
            <pc:docMk/>
            <pc:sldMk cId="3988780928" sldId="329"/>
            <ac:spMk id="95" creationId="{BA511749-4C91-48E9-9C3E-531B87112F72}"/>
          </ac:spMkLst>
        </pc:spChg>
        <pc:spChg chg="mod">
          <ac:chgData name="NGUYEN PHAM ANH THU" userId="baf72463-252b-4d5f-a6ca-5a6327a9888d" providerId="ADAL" clId="{C81F71A6-D9A8-4A53-B7D0-1F9A8D12FD7E}" dt="2021-12-13T15:08:21.220" v="2752"/>
          <ac:spMkLst>
            <pc:docMk/>
            <pc:sldMk cId="3988780928" sldId="329"/>
            <ac:spMk id="97" creationId="{8BDB4871-FE18-4288-988E-16CF88832959}"/>
          </ac:spMkLst>
        </pc:spChg>
        <pc:spChg chg="mod">
          <ac:chgData name="NGUYEN PHAM ANH THU" userId="baf72463-252b-4d5f-a6ca-5a6327a9888d" providerId="ADAL" clId="{C81F71A6-D9A8-4A53-B7D0-1F9A8D12FD7E}" dt="2021-12-13T15:08:21.220" v="2752"/>
          <ac:spMkLst>
            <pc:docMk/>
            <pc:sldMk cId="3988780928" sldId="329"/>
            <ac:spMk id="98" creationId="{94B68FD7-9A77-4364-BCDF-61385E45AE09}"/>
          </ac:spMkLst>
        </pc:spChg>
        <pc:spChg chg="mod">
          <ac:chgData name="NGUYEN PHAM ANH THU" userId="baf72463-252b-4d5f-a6ca-5a6327a9888d" providerId="ADAL" clId="{C81F71A6-D9A8-4A53-B7D0-1F9A8D12FD7E}" dt="2021-12-13T15:08:21.220" v="2752"/>
          <ac:spMkLst>
            <pc:docMk/>
            <pc:sldMk cId="3988780928" sldId="329"/>
            <ac:spMk id="100" creationId="{1F0F3C4D-FBF7-40B9-B1E0-DB665CCCD7D4}"/>
          </ac:spMkLst>
        </pc:spChg>
        <pc:spChg chg="mod">
          <ac:chgData name="NGUYEN PHAM ANH THU" userId="baf72463-252b-4d5f-a6ca-5a6327a9888d" providerId="ADAL" clId="{C81F71A6-D9A8-4A53-B7D0-1F9A8D12FD7E}" dt="2021-12-13T15:08:21.220" v="2752"/>
          <ac:spMkLst>
            <pc:docMk/>
            <pc:sldMk cId="3988780928" sldId="329"/>
            <ac:spMk id="101" creationId="{1E3B3FEB-F754-460C-8523-EFFC60CCAECA}"/>
          </ac:spMkLst>
        </pc:spChg>
        <pc:spChg chg="add mod">
          <ac:chgData name="NGUYEN PHAM ANH THU" userId="baf72463-252b-4d5f-a6ca-5a6327a9888d" providerId="ADAL" clId="{C81F71A6-D9A8-4A53-B7D0-1F9A8D12FD7E}" dt="2021-12-13T15:12:58.636" v="2814" actId="1076"/>
          <ac:spMkLst>
            <pc:docMk/>
            <pc:sldMk cId="3988780928" sldId="329"/>
            <ac:spMk id="105" creationId="{F4A29BB3-7121-4565-B554-402A83E1CC7C}"/>
          </ac:spMkLst>
        </pc:spChg>
        <pc:spChg chg="add mod">
          <ac:chgData name="NGUYEN PHAM ANH THU" userId="baf72463-252b-4d5f-a6ca-5a6327a9888d" providerId="ADAL" clId="{C81F71A6-D9A8-4A53-B7D0-1F9A8D12FD7E}" dt="2021-12-13T15:13:38.289" v="2821" actId="1076"/>
          <ac:spMkLst>
            <pc:docMk/>
            <pc:sldMk cId="3988780928" sldId="329"/>
            <ac:spMk id="106" creationId="{A27ED157-C1A3-4E95-9B88-D81552A18555}"/>
          </ac:spMkLst>
        </pc:spChg>
        <pc:spChg chg="add mod">
          <ac:chgData name="NGUYEN PHAM ANH THU" userId="baf72463-252b-4d5f-a6ca-5a6327a9888d" providerId="ADAL" clId="{C81F71A6-D9A8-4A53-B7D0-1F9A8D12FD7E}" dt="2021-12-13T15:13:05.806" v="2815" actId="1076"/>
          <ac:spMkLst>
            <pc:docMk/>
            <pc:sldMk cId="3988780928" sldId="329"/>
            <ac:spMk id="107" creationId="{2B310996-9475-4046-9C1E-B84046031A7B}"/>
          </ac:spMkLst>
        </pc:spChg>
        <pc:spChg chg="mod">
          <ac:chgData name="NGUYEN PHAM ANH THU" userId="baf72463-252b-4d5f-a6ca-5a6327a9888d" providerId="ADAL" clId="{C81F71A6-D9A8-4A53-B7D0-1F9A8D12FD7E}" dt="2021-12-13T15:08:45.377" v="2758"/>
          <ac:spMkLst>
            <pc:docMk/>
            <pc:sldMk cId="3988780928" sldId="329"/>
            <ac:spMk id="109" creationId="{F33BFDBC-5DB4-4D33-B9EC-AAB9CBF04D26}"/>
          </ac:spMkLst>
        </pc:spChg>
        <pc:spChg chg="mod">
          <ac:chgData name="NGUYEN PHAM ANH THU" userId="baf72463-252b-4d5f-a6ca-5a6327a9888d" providerId="ADAL" clId="{C81F71A6-D9A8-4A53-B7D0-1F9A8D12FD7E}" dt="2021-12-13T15:11:50.859" v="2798" actId="20577"/>
          <ac:spMkLst>
            <pc:docMk/>
            <pc:sldMk cId="3988780928" sldId="329"/>
            <ac:spMk id="110" creationId="{F826A2CD-05F3-4DB0-8736-8D31CE788106}"/>
          </ac:spMkLst>
        </pc:spChg>
        <pc:spChg chg="mod">
          <ac:chgData name="NGUYEN PHAM ANH THU" userId="baf72463-252b-4d5f-a6ca-5a6327a9888d" providerId="ADAL" clId="{C81F71A6-D9A8-4A53-B7D0-1F9A8D12FD7E}" dt="2021-12-13T15:08:45.377" v="2758"/>
          <ac:spMkLst>
            <pc:docMk/>
            <pc:sldMk cId="3988780928" sldId="329"/>
            <ac:spMk id="112" creationId="{B4CE83E9-790F-44D2-A949-F6F9A5DF6DCF}"/>
          </ac:spMkLst>
        </pc:spChg>
        <pc:spChg chg="mod">
          <ac:chgData name="NGUYEN PHAM ANH THU" userId="baf72463-252b-4d5f-a6ca-5a6327a9888d" providerId="ADAL" clId="{C81F71A6-D9A8-4A53-B7D0-1F9A8D12FD7E}" dt="2021-12-13T15:12:06.002" v="2801" actId="122"/>
          <ac:spMkLst>
            <pc:docMk/>
            <pc:sldMk cId="3988780928" sldId="329"/>
            <ac:spMk id="113" creationId="{B0F40FFA-6017-4846-8F2C-F77B7DCE3DB1}"/>
          </ac:spMkLst>
        </pc:spChg>
        <pc:spChg chg="add mod">
          <ac:chgData name="NGUYEN PHAM ANH THU" userId="baf72463-252b-4d5f-a6ca-5a6327a9888d" providerId="ADAL" clId="{C81F71A6-D9A8-4A53-B7D0-1F9A8D12FD7E}" dt="2021-12-13T15:12:58.636" v="2814" actId="1076"/>
          <ac:spMkLst>
            <pc:docMk/>
            <pc:sldMk cId="3988780928" sldId="329"/>
            <ac:spMk id="114" creationId="{952DE863-89DF-4D41-A8A2-5F40FA56F532}"/>
          </ac:spMkLst>
        </pc:spChg>
        <pc:spChg chg="add mod">
          <ac:chgData name="NGUYEN PHAM ANH THU" userId="baf72463-252b-4d5f-a6ca-5a6327a9888d" providerId="ADAL" clId="{C81F71A6-D9A8-4A53-B7D0-1F9A8D12FD7E}" dt="2021-12-13T15:13:38.289" v="2821" actId="1076"/>
          <ac:spMkLst>
            <pc:docMk/>
            <pc:sldMk cId="3988780928" sldId="329"/>
            <ac:spMk id="115" creationId="{39249275-2221-433F-93C5-573DEFF4C84F}"/>
          </ac:spMkLst>
        </pc:spChg>
        <pc:spChg chg="add del mod">
          <ac:chgData name="NGUYEN PHAM ANH THU" userId="baf72463-252b-4d5f-a6ca-5a6327a9888d" providerId="ADAL" clId="{C81F71A6-D9A8-4A53-B7D0-1F9A8D12FD7E}" dt="2021-12-13T15:12:28.410" v="2804" actId="478"/>
          <ac:spMkLst>
            <pc:docMk/>
            <pc:sldMk cId="3988780928" sldId="329"/>
            <ac:spMk id="116" creationId="{C499A81E-53C3-415B-AF6C-8F9FB5E666DE}"/>
          </ac:spMkLst>
        </pc:spChg>
        <pc:spChg chg="add mod">
          <ac:chgData name="NGUYEN PHAM ANH THU" userId="baf72463-252b-4d5f-a6ca-5a6327a9888d" providerId="ADAL" clId="{C81F71A6-D9A8-4A53-B7D0-1F9A8D12FD7E}" dt="2021-12-13T15:13:18.867" v="2817" actId="1076"/>
          <ac:spMkLst>
            <pc:docMk/>
            <pc:sldMk cId="3988780928" sldId="329"/>
            <ac:spMk id="117" creationId="{405410AB-44E6-41C9-80E9-FBC2240B3B3E}"/>
          </ac:spMkLst>
        </pc:spChg>
        <pc:spChg chg="add mod">
          <ac:chgData name="NGUYEN PHAM ANH THU" userId="baf72463-252b-4d5f-a6ca-5a6327a9888d" providerId="ADAL" clId="{C81F71A6-D9A8-4A53-B7D0-1F9A8D12FD7E}" dt="2021-12-13T15:13:12.461" v="2816" actId="1076"/>
          <ac:spMkLst>
            <pc:docMk/>
            <pc:sldMk cId="3988780928" sldId="329"/>
            <ac:spMk id="118" creationId="{79B2E2AB-88E8-400E-BE0E-9FEC3C1FB7B6}"/>
          </ac:spMkLst>
        </pc:spChg>
        <pc:spChg chg="add del mod">
          <ac:chgData name="NGUYEN PHAM ANH THU" userId="baf72463-252b-4d5f-a6ca-5a6327a9888d" providerId="ADAL" clId="{C81F71A6-D9A8-4A53-B7D0-1F9A8D12FD7E}" dt="2021-12-13T15:12:26.155" v="2803" actId="478"/>
          <ac:spMkLst>
            <pc:docMk/>
            <pc:sldMk cId="3988780928" sldId="329"/>
            <ac:spMk id="119" creationId="{0269860F-A008-49C9-863C-A67BAE740690}"/>
          </ac:spMkLst>
        </pc:spChg>
        <pc:spChg chg="mod">
          <ac:chgData name="NGUYEN PHAM ANH THU" userId="baf72463-252b-4d5f-a6ca-5a6327a9888d" providerId="ADAL" clId="{C81F71A6-D9A8-4A53-B7D0-1F9A8D12FD7E}" dt="2021-12-13T15:08:45.377" v="2758"/>
          <ac:spMkLst>
            <pc:docMk/>
            <pc:sldMk cId="3988780928" sldId="329"/>
            <ac:spMk id="121" creationId="{32DCD575-452A-47D2-BF5A-C98F0DEB2F9C}"/>
          </ac:spMkLst>
        </pc:spChg>
        <pc:spChg chg="mod">
          <ac:chgData name="NGUYEN PHAM ANH THU" userId="baf72463-252b-4d5f-a6ca-5a6327a9888d" providerId="ADAL" clId="{C81F71A6-D9A8-4A53-B7D0-1F9A8D12FD7E}" dt="2021-12-13T15:11:35.486" v="2796" actId="20577"/>
          <ac:spMkLst>
            <pc:docMk/>
            <pc:sldMk cId="3988780928" sldId="329"/>
            <ac:spMk id="122" creationId="{CD58E1D3-9388-48E5-83F4-56EF9601C751}"/>
          </ac:spMkLst>
        </pc:spChg>
        <pc:spChg chg="mod">
          <ac:chgData name="NGUYEN PHAM ANH THU" userId="baf72463-252b-4d5f-a6ca-5a6327a9888d" providerId="ADAL" clId="{C81F71A6-D9A8-4A53-B7D0-1F9A8D12FD7E}" dt="2021-12-13T15:08:45.377" v="2758"/>
          <ac:spMkLst>
            <pc:docMk/>
            <pc:sldMk cId="3988780928" sldId="329"/>
            <ac:spMk id="124" creationId="{1BDEF4B0-BD4B-4B1A-9560-542A22678F3A}"/>
          </ac:spMkLst>
        </pc:spChg>
        <pc:spChg chg="mod">
          <ac:chgData name="NGUYEN PHAM ANH THU" userId="baf72463-252b-4d5f-a6ca-5a6327a9888d" providerId="ADAL" clId="{C81F71A6-D9A8-4A53-B7D0-1F9A8D12FD7E}" dt="2021-12-13T15:08:45.377" v="2758"/>
          <ac:spMkLst>
            <pc:docMk/>
            <pc:sldMk cId="3988780928" sldId="329"/>
            <ac:spMk id="125" creationId="{C1393AFD-62C9-48F8-8525-108A18F8FD04}"/>
          </ac:spMkLst>
        </pc:spChg>
        <pc:spChg chg="add mod">
          <ac:chgData name="NGUYEN PHAM ANH THU" userId="baf72463-252b-4d5f-a6ca-5a6327a9888d" providerId="ADAL" clId="{C81F71A6-D9A8-4A53-B7D0-1F9A8D12FD7E}" dt="2021-12-13T15:13:26.822" v="2818" actId="1076"/>
          <ac:spMkLst>
            <pc:docMk/>
            <pc:sldMk cId="3988780928" sldId="329"/>
            <ac:spMk id="126" creationId="{2F7658B0-2CFF-456C-8874-9D9E306DA9B7}"/>
          </ac:spMkLst>
        </pc:spChg>
        <pc:spChg chg="mod">
          <ac:chgData name="NGUYEN PHAM ANH THU" userId="baf72463-252b-4d5f-a6ca-5a6327a9888d" providerId="ADAL" clId="{C81F71A6-D9A8-4A53-B7D0-1F9A8D12FD7E}" dt="2021-12-13T15:12:30.991" v="2805"/>
          <ac:spMkLst>
            <pc:docMk/>
            <pc:sldMk cId="3988780928" sldId="329"/>
            <ac:spMk id="128" creationId="{50D23CDA-C429-48C5-A6DC-E3193AD1B010}"/>
          </ac:spMkLst>
        </pc:spChg>
        <pc:spChg chg="mod">
          <ac:chgData name="NGUYEN PHAM ANH THU" userId="baf72463-252b-4d5f-a6ca-5a6327a9888d" providerId="ADAL" clId="{C81F71A6-D9A8-4A53-B7D0-1F9A8D12FD7E}" dt="2021-12-13T15:12:39.901" v="2808" actId="20577"/>
          <ac:spMkLst>
            <pc:docMk/>
            <pc:sldMk cId="3988780928" sldId="329"/>
            <ac:spMk id="129" creationId="{48E85C0A-2240-420E-A15F-36994B502295}"/>
          </ac:spMkLst>
        </pc:spChg>
        <pc:grpChg chg="add mod">
          <ac:chgData name="NGUYEN PHAM ANH THU" userId="baf72463-252b-4d5f-a6ca-5a6327a9888d" providerId="ADAL" clId="{C81F71A6-D9A8-4A53-B7D0-1F9A8D12FD7E}" dt="2021-12-13T15:10:52.655" v="2787" actId="164"/>
          <ac:grpSpMkLst>
            <pc:docMk/>
            <pc:sldMk cId="3988780928" sldId="329"/>
            <ac:grpSpMk id="2" creationId="{6F319F3C-4F74-4054-8947-F543C66C774D}"/>
          </ac:grpSpMkLst>
        </pc:grpChg>
        <pc:grpChg chg="add mod">
          <ac:chgData name="NGUYEN PHAM ANH THU" userId="baf72463-252b-4d5f-a6ca-5a6327a9888d" providerId="ADAL" clId="{C81F71A6-D9A8-4A53-B7D0-1F9A8D12FD7E}" dt="2021-12-13T15:10:51.624" v="2784" actId="164"/>
          <ac:grpSpMkLst>
            <pc:docMk/>
            <pc:sldMk cId="3988780928" sldId="329"/>
            <ac:grpSpMk id="3" creationId="{AF35D2D3-4435-412C-A445-17ACC1D41F4E}"/>
          </ac:grpSpMkLst>
        </pc:grpChg>
        <pc:grpChg chg="del">
          <ac:chgData name="NGUYEN PHAM ANH THU" userId="baf72463-252b-4d5f-a6ca-5a6327a9888d" providerId="ADAL" clId="{C81F71A6-D9A8-4A53-B7D0-1F9A8D12FD7E}" dt="2021-12-13T15:05:09.564" v="2739" actId="478"/>
          <ac:grpSpMkLst>
            <pc:docMk/>
            <pc:sldMk cId="3988780928" sldId="329"/>
            <ac:grpSpMk id="12" creationId="{82A85087-C427-416B-95C2-C809842C760F}"/>
          </ac:grpSpMkLst>
        </pc:grpChg>
        <pc:grpChg chg="del">
          <ac:chgData name="NGUYEN PHAM ANH THU" userId="baf72463-252b-4d5f-a6ca-5a6327a9888d" providerId="ADAL" clId="{C81F71A6-D9A8-4A53-B7D0-1F9A8D12FD7E}" dt="2021-12-13T15:05:09.564" v="2739" actId="478"/>
          <ac:grpSpMkLst>
            <pc:docMk/>
            <pc:sldMk cId="3988780928" sldId="329"/>
            <ac:grpSpMk id="51" creationId="{26709DBA-86CD-4FA0-AC5B-8F323FE9F807}"/>
          </ac:grpSpMkLst>
        </pc:grpChg>
        <pc:grpChg chg="del">
          <ac:chgData name="NGUYEN PHAM ANH THU" userId="baf72463-252b-4d5f-a6ca-5a6327a9888d" providerId="ADAL" clId="{C81F71A6-D9A8-4A53-B7D0-1F9A8D12FD7E}" dt="2021-12-13T15:05:09.564" v="2739" actId="478"/>
          <ac:grpSpMkLst>
            <pc:docMk/>
            <pc:sldMk cId="3988780928" sldId="329"/>
            <ac:grpSpMk id="54" creationId="{6A773E57-B8B7-4DEC-9CD6-CF58AEC5DC47}"/>
          </ac:grpSpMkLst>
        </pc:grpChg>
        <pc:grpChg chg="del">
          <ac:chgData name="NGUYEN PHAM ANH THU" userId="baf72463-252b-4d5f-a6ca-5a6327a9888d" providerId="ADAL" clId="{C81F71A6-D9A8-4A53-B7D0-1F9A8D12FD7E}" dt="2021-12-13T15:05:09.564" v="2739" actId="478"/>
          <ac:grpSpMkLst>
            <pc:docMk/>
            <pc:sldMk cId="3988780928" sldId="329"/>
            <ac:grpSpMk id="57" creationId="{FAFCE828-FE5B-4228-84F4-38A5088F5576}"/>
          </ac:grpSpMkLst>
        </pc:grpChg>
        <pc:grpChg chg="add del mod">
          <ac:chgData name="NGUYEN PHAM ANH THU" userId="baf72463-252b-4d5f-a6ca-5a6327a9888d" providerId="ADAL" clId="{C81F71A6-D9A8-4A53-B7D0-1F9A8D12FD7E}" dt="2021-12-13T15:08:42.425" v="2757"/>
          <ac:grpSpMkLst>
            <pc:docMk/>
            <pc:sldMk cId="3988780928" sldId="329"/>
            <ac:grpSpMk id="84" creationId="{EE5CE4E6-4F6A-4ED9-82CD-CD145B9713B9}"/>
          </ac:grpSpMkLst>
        </pc:grpChg>
        <pc:grpChg chg="add del mod">
          <ac:chgData name="NGUYEN PHAM ANH THU" userId="baf72463-252b-4d5f-a6ca-5a6327a9888d" providerId="ADAL" clId="{C81F71A6-D9A8-4A53-B7D0-1F9A8D12FD7E}" dt="2021-12-13T15:08:42.425" v="2757"/>
          <ac:grpSpMkLst>
            <pc:docMk/>
            <pc:sldMk cId="3988780928" sldId="329"/>
            <ac:grpSpMk id="87" creationId="{D558D4A6-EEA8-436B-9F61-FE1FAAF57072}"/>
          </ac:grpSpMkLst>
        </pc:grpChg>
        <pc:grpChg chg="add del mod">
          <ac:chgData name="NGUYEN PHAM ANH THU" userId="baf72463-252b-4d5f-a6ca-5a6327a9888d" providerId="ADAL" clId="{C81F71A6-D9A8-4A53-B7D0-1F9A8D12FD7E}" dt="2021-12-13T15:08:42.425" v="2757"/>
          <ac:grpSpMkLst>
            <pc:docMk/>
            <pc:sldMk cId="3988780928" sldId="329"/>
            <ac:grpSpMk id="96" creationId="{10F4C24A-7914-476E-B62C-619D4EA78A7C}"/>
          </ac:grpSpMkLst>
        </pc:grpChg>
        <pc:grpChg chg="add del mod">
          <ac:chgData name="NGUYEN PHAM ANH THU" userId="baf72463-252b-4d5f-a6ca-5a6327a9888d" providerId="ADAL" clId="{C81F71A6-D9A8-4A53-B7D0-1F9A8D12FD7E}" dt="2021-12-13T15:08:42.425" v="2757"/>
          <ac:grpSpMkLst>
            <pc:docMk/>
            <pc:sldMk cId="3988780928" sldId="329"/>
            <ac:grpSpMk id="99" creationId="{952F1735-3324-4260-B155-9FE3D9F18C19}"/>
          </ac:grpSpMkLst>
        </pc:grpChg>
        <pc:grpChg chg="add mod">
          <ac:chgData name="NGUYEN PHAM ANH THU" userId="baf72463-252b-4d5f-a6ca-5a6327a9888d" providerId="ADAL" clId="{C81F71A6-D9A8-4A53-B7D0-1F9A8D12FD7E}" dt="2021-12-13T15:13:05.806" v="2815" actId="1076"/>
          <ac:grpSpMkLst>
            <pc:docMk/>
            <pc:sldMk cId="3988780928" sldId="329"/>
            <ac:grpSpMk id="108" creationId="{D8D4E9CE-B9FC-4AFA-B916-4482AF1882C1}"/>
          </ac:grpSpMkLst>
        </pc:grpChg>
        <pc:grpChg chg="add mod">
          <ac:chgData name="NGUYEN PHAM ANH THU" userId="baf72463-252b-4d5f-a6ca-5a6327a9888d" providerId="ADAL" clId="{C81F71A6-D9A8-4A53-B7D0-1F9A8D12FD7E}" dt="2021-12-13T15:12:49.036" v="2811" actId="1076"/>
          <ac:grpSpMkLst>
            <pc:docMk/>
            <pc:sldMk cId="3988780928" sldId="329"/>
            <ac:grpSpMk id="111" creationId="{DF13809E-D740-4814-8FDA-CCEF1C32BF6A}"/>
          </ac:grpSpMkLst>
        </pc:grpChg>
        <pc:grpChg chg="add mod">
          <ac:chgData name="NGUYEN PHAM ANH THU" userId="baf72463-252b-4d5f-a6ca-5a6327a9888d" providerId="ADAL" clId="{C81F71A6-D9A8-4A53-B7D0-1F9A8D12FD7E}" dt="2021-12-13T15:13:18.867" v="2817" actId="1076"/>
          <ac:grpSpMkLst>
            <pc:docMk/>
            <pc:sldMk cId="3988780928" sldId="329"/>
            <ac:grpSpMk id="120" creationId="{E3502F99-3F0D-4893-84D2-5D1EE476624B}"/>
          </ac:grpSpMkLst>
        </pc:grpChg>
        <pc:grpChg chg="add mod">
          <ac:chgData name="NGUYEN PHAM ANH THU" userId="baf72463-252b-4d5f-a6ca-5a6327a9888d" providerId="ADAL" clId="{C81F71A6-D9A8-4A53-B7D0-1F9A8D12FD7E}" dt="2021-12-13T15:13:12.461" v="2816" actId="1076"/>
          <ac:grpSpMkLst>
            <pc:docMk/>
            <pc:sldMk cId="3988780928" sldId="329"/>
            <ac:grpSpMk id="123" creationId="{E1FE02C1-9196-4C83-8C07-197DB18B2408}"/>
          </ac:grpSpMkLst>
        </pc:grpChg>
        <pc:grpChg chg="add mod">
          <ac:chgData name="NGUYEN PHAM ANH THU" userId="baf72463-252b-4d5f-a6ca-5a6327a9888d" providerId="ADAL" clId="{C81F71A6-D9A8-4A53-B7D0-1F9A8D12FD7E}" dt="2021-12-13T15:13:26.822" v="2818" actId="1076"/>
          <ac:grpSpMkLst>
            <pc:docMk/>
            <pc:sldMk cId="3988780928" sldId="329"/>
            <ac:grpSpMk id="127" creationId="{8F0A2134-D478-4FE0-A31D-9907493F8278}"/>
          </ac:grpSpMkLst>
        </pc:grpChg>
        <pc:picChg chg="mod">
          <ac:chgData name="NGUYEN PHAM ANH THU" userId="baf72463-252b-4d5f-a6ca-5a6327a9888d" providerId="ADAL" clId="{C81F71A6-D9A8-4A53-B7D0-1F9A8D12FD7E}" dt="2021-12-13T15:09:41.814" v="2767" actId="1076"/>
          <ac:picMkLst>
            <pc:docMk/>
            <pc:sldMk cId="3988780928" sldId="329"/>
            <ac:picMk id="4" creationId="{BE9CB1FE-4BBB-4B47-B2D8-ABE2473BC763}"/>
          </ac:picMkLst>
        </pc:picChg>
        <pc:picChg chg="del mod">
          <ac:chgData name="NGUYEN PHAM ANH THU" userId="baf72463-252b-4d5f-a6ca-5a6327a9888d" providerId="ADAL" clId="{C81F71A6-D9A8-4A53-B7D0-1F9A8D12FD7E}" dt="2021-12-13T15:13:40.067" v="2822" actId="478"/>
          <ac:picMkLst>
            <pc:docMk/>
            <pc:sldMk cId="3988780928" sldId="329"/>
            <ac:picMk id="9" creationId="{182AC36E-FBD6-43A0-BB55-193F37301540}"/>
          </ac:picMkLst>
        </pc:picChg>
        <pc:picChg chg="del">
          <ac:chgData name="NGUYEN PHAM ANH THU" userId="baf72463-252b-4d5f-a6ca-5a6327a9888d" providerId="ADAL" clId="{C81F71A6-D9A8-4A53-B7D0-1F9A8D12FD7E}" dt="2021-12-13T15:05:09.564" v="2739" actId="478"/>
          <ac:picMkLst>
            <pc:docMk/>
            <pc:sldMk cId="3988780928" sldId="329"/>
            <ac:picMk id="11" creationId="{40AD64E6-AED3-45A3-8A8D-B1F9177C0E9E}"/>
          </ac:picMkLst>
        </pc:picChg>
        <pc:picChg chg="del">
          <ac:chgData name="NGUYEN PHAM ANH THU" userId="baf72463-252b-4d5f-a6ca-5a6327a9888d" providerId="ADAL" clId="{C81F71A6-D9A8-4A53-B7D0-1F9A8D12FD7E}" dt="2021-12-13T15:05:09.564" v="2739" actId="478"/>
          <ac:picMkLst>
            <pc:docMk/>
            <pc:sldMk cId="3988780928" sldId="329"/>
            <ac:picMk id="13" creationId="{10F7EAC4-EA3A-4746-972C-4A2AA32FDC9A}"/>
          </ac:picMkLst>
        </pc:picChg>
        <pc:picChg chg="del">
          <ac:chgData name="NGUYEN PHAM ANH THU" userId="baf72463-252b-4d5f-a6ca-5a6327a9888d" providerId="ADAL" clId="{C81F71A6-D9A8-4A53-B7D0-1F9A8D12FD7E}" dt="2021-12-13T15:05:09.564" v="2739" actId="478"/>
          <ac:picMkLst>
            <pc:docMk/>
            <pc:sldMk cId="3988780928" sldId="329"/>
            <ac:picMk id="14" creationId="{C63ABA95-A029-45E7-B59B-7DBB9FC233EE}"/>
          </ac:picMkLst>
        </pc:picChg>
        <pc:picChg chg="del">
          <ac:chgData name="NGUYEN PHAM ANH THU" userId="baf72463-252b-4d5f-a6ca-5a6327a9888d" providerId="ADAL" clId="{C81F71A6-D9A8-4A53-B7D0-1F9A8D12FD7E}" dt="2021-12-13T15:05:09.564" v="2739" actId="478"/>
          <ac:picMkLst>
            <pc:docMk/>
            <pc:sldMk cId="3988780928" sldId="329"/>
            <ac:picMk id="15" creationId="{3775486C-F341-41BD-85D4-2D869B2A9564}"/>
          </ac:picMkLst>
        </pc:picChg>
        <pc:picChg chg="del">
          <ac:chgData name="NGUYEN PHAM ANH THU" userId="baf72463-252b-4d5f-a6ca-5a6327a9888d" providerId="ADAL" clId="{C81F71A6-D9A8-4A53-B7D0-1F9A8D12FD7E}" dt="2021-12-13T15:05:09.564" v="2739" actId="478"/>
          <ac:picMkLst>
            <pc:docMk/>
            <pc:sldMk cId="3988780928" sldId="329"/>
            <ac:picMk id="16" creationId="{D00D4E69-3066-4A8D-A626-8A3FF4C3218D}"/>
          </ac:picMkLst>
        </pc:picChg>
        <pc:picChg chg="del">
          <ac:chgData name="NGUYEN PHAM ANH THU" userId="baf72463-252b-4d5f-a6ca-5a6327a9888d" providerId="ADAL" clId="{C81F71A6-D9A8-4A53-B7D0-1F9A8D12FD7E}" dt="2021-12-13T15:05:09.564" v="2739" actId="478"/>
          <ac:picMkLst>
            <pc:docMk/>
            <pc:sldMk cId="3988780928" sldId="329"/>
            <ac:picMk id="17" creationId="{329D2116-9036-4FAB-9456-5C0512DF67FE}"/>
          </ac:picMkLst>
        </pc:picChg>
        <pc:picChg chg="del">
          <ac:chgData name="NGUYEN PHAM ANH THU" userId="baf72463-252b-4d5f-a6ca-5a6327a9888d" providerId="ADAL" clId="{C81F71A6-D9A8-4A53-B7D0-1F9A8D12FD7E}" dt="2021-12-13T15:05:09.564" v="2739" actId="478"/>
          <ac:picMkLst>
            <pc:docMk/>
            <pc:sldMk cId="3988780928" sldId="329"/>
            <ac:picMk id="19" creationId="{86CD5664-F056-47AA-B067-74F09560D58B}"/>
          </ac:picMkLst>
        </pc:picChg>
        <pc:picChg chg="del">
          <ac:chgData name="NGUYEN PHAM ANH THU" userId="baf72463-252b-4d5f-a6ca-5a6327a9888d" providerId="ADAL" clId="{C81F71A6-D9A8-4A53-B7D0-1F9A8D12FD7E}" dt="2021-12-13T15:05:09.564" v="2739" actId="478"/>
          <ac:picMkLst>
            <pc:docMk/>
            <pc:sldMk cId="3988780928" sldId="329"/>
            <ac:picMk id="20" creationId="{B8A56C84-9B4C-42AC-B300-D6E28D22102E}"/>
          </ac:picMkLst>
        </pc:picChg>
        <pc:picChg chg="del">
          <ac:chgData name="NGUYEN PHAM ANH THU" userId="baf72463-252b-4d5f-a6ca-5a6327a9888d" providerId="ADAL" clId="{C81F71A6-D9A8-4A53-B7D0-1F9A8D12FD7E}" dt="2021-12-13T15:05:09.564" v="2739" actId="478"/>
          <ac:picMkLst>
            <pc:docMk/>
            <pc:sldMk cId="3988780928" sldId="329"/>
            <ac:picMk id="21" creationId="{3F1C8447-E574-4DF4-ABB3-8B9B6EBE0505}"/>
          </ac:picMkLst>
        </pc:picChg>
        <pc:picChg chg="del">
          <ac:chgData name="NGUYEN PHAM ANH THU" userId="baf72463-252b-4d5f-a6ca-5a6327a9888d" providerId="ADAL" clId="{C81F71A6-D9A8-4A53-B7D0-1F9A8D12FD7E}" dt="2021-12-13T15:05:09.564" v="2739" actId="478"/>
          <ac:picMkLst>
            <pc:docMk/>
            <pc:sldMk cId="3988780928" sldId="329"/>
            <ac:picMk id="22" creationId="{54E85427-0029-49CD-8D99-F607BF7AE932}"/>
          </ac:picMkLst>
        </pc:picChg>
        <pc:picChg chg="del">
          <ac:chgData name="NGUYEN PHAM ANH THU" userId="baf72463-252b-4d5f-a6ca-5a6327a9888d" providerId="ADAL" clId="{C81F71A6-D9A8-4A53-B7D0-1F9A8D12FD7E}" dt="2021-12-13T15:05:09.564" v="2739" actId="478"/>
          <ac:picMkLst>
            <pc:docMk/>
            <pc:sldMk cId="3988780928" sldId="329"/>
            <ac:picMk id="23" creationId="{F062D8C7-01F9-4C7B-910C-A4AA5A958905}"/>
          </ac:picMkLst>
        </pc:picChg>
        <pc:picChg chg="del">
          <ac:chgData name="NGUYEN PHAM ANH THU" userId="baf72463-252b-4d5f-a6ca-5a6327a9888d" providerId="ADAL" clId="{C81F71A6-D9A8-4A53-B7D0-1F9A8D12FD7E}" dt="2021-12-13T15:05:09.564" v="2739" actId="478"/>
          <ac:picMkLst>
            <pc:docMk/>
            <pc:sldMk cId="3988780928" sldId="329"/>
            <ac:picMk id="24" creationId="{0489524F-D45A-439A-86A9-E0670F9CB04F}"/>
          </ac:picMkLst>
        </pc:picChg>
        <pc:picChg chg="del">
          <ac:chgData name="NGUYEN PHAM ANH THU" userId="baf72463-252b-4d5f-a6ca-5a6327a9888d" providerId="ADAL" clId="{C81F71A6-D9A8-4A53-B7D0-1F9A8D12FD7E}" dt="2021-12-13T15:05:09.564" v="2739" actId="478"/>
          <ac:picMkLst>
            <pc:docMk/>
            <pc:sldMk cId="3988780928" sldId="329"/>
            <ac:picMk id="25" creationId="{BBCC1361-7460-4D44-B819-0D04C3037DBD}"/>
          </ac:picMkLst>
        </pc:picChg>
        <pc:picChg chg="del">
          <ac:chgData name="NGUYEN PHAM ANH THU" userId="baf72463-252b-4d5f-a6ca-5a6327a9888d" providerId="ADAL" clId="{C81F71A6-D9A8-4A53-B7D0-1F9A8D12FD7E}" dt="2021-12-13T15:05:09.564" v="2739" actId="478"/>
          <ac:picMkLst>
            <pc:docMk/>
            <pc:sldMk cId="3988780928" sldId="329"/>
            <ac:picMk id="26" creationId="{29839E87-17C1-4907-8F96-94C8FE67CCB3}"/>
          </ac:picMkLst>
        </pc:picChg>
        <pc:picChg chg="del">
          <ac:chgData name="NGUYEN PHAM ANH THU" userId="baf72463-252b-4d5f-a6ca-5a6327a9888d" providerId="ADAL" clId="{C81F71A6-D9A8-4A53-B7D0-1F9A8D12FD7E}" dt="2021-12-13T15:05:09.564" v="2739" actId="478"/>
          <ac:picMkLst>
            <pc:docMk/>
            <pc:sldMk cId="3988780928" sldId="329"/>
            <ac:picMk id="27" creationId="{FE9CFA14-CE81-4E6E-89F5-0666C34B5257}"/>
          </ac:picMkLst>
        </pc:picChg>
        <pc:picChg chg="mod">
          <ac:chgData name="NGUYEN PHAM ANH THU" userId="baf72463-252b-4d5f-a6ca-5a6327a9888d" providerId="ADAL" clId="{C81F71A6-D9A8-4A53-B7D0-1F9A8D12FD7E}" dt="2021-12-13T15:07:51.156" v="2751" actId="1076"/>
          <ac:picMkLst>
            <pc:docMk/>
            <pc:sldMk cId="3988780928" sldId="329"/>
            <ac:picMk id="60" creationId="{D2BCCC69-CDB9-4030-B365-112A1C84F2F1}"/>
          </ac:picMkLst>
        </pc:picChg>
        <pc:picChg chg="mod">
          <ac:chgData name="NGUYEN PHAM ANH THU" userId="baf72463-252b-4d5f-a6ca-5a6327a9888d" providerId="ADAL" clId="{C81F71A6-D9A8-4A53-B7D0-1F9A8D12FD7E}" dt="2021-12-13T15:07:51.156" v="2751" actId="1076"/>
          <ac:picMkLst>
            <pc:docMk/>
            <pc:sldMk cId="3988780928" sldId="329"/>
            <ac:picMk id="61" creationId="{E3FF6D15-2034-4B48-A0F7-220437801460}"/>
          </ac:picMkLst>
        </pc:picChg>
        <pc:picChg chg="add mod">
          <ac:chgData name="NGUYEN PHAM ANH THU" userId="baf72463-252b-4d5f-a6ca-5a6327a9888d" providerId="ADAL" clId="{C81F71A6-D9A8-4A53-B7D0-1F9A8D12FD7E}" dt="2021-12-13T15:08:41.929" v="2756" actId="1076"/>
          <ac:picMkLst>
            <pc:docMk/>
            <pc:sldMk cId="3988780928" sldId="329"/>
            <ac:picMk id="62" creationId="{0300C5D8-321B-465C-9BA8-04C74D67246E}"/>
          </ac:picMkLst>
        </pc:picChg>
        <pc:picChg chg="del">
          <ac:chgData name="NGUYEN PHAM ANH THU" userId="baf72463-252b-4d5f-a6ca-5a6327a9888d" providerId="ADAL" clId="{C81F71A6-D9A8-4A53-B7D0-1F9A8D12FD7E}" dt="2021-12-13T15:06:24.303" v="2742" actId="478"/>
          <ac:picMkLst>
            <pc:docMk/>
            <pc:sldMk cId="3988780928" sldId="329"/>
            <ac:picMk id="63" creationId="{7B5073B4-4C99-4C84-A7B6-1857DC1B0EBB}"/>
          </ac:picMkLst>
        </pc:picChg>
        <pc:picChg chg="del">
          <ac:chgData name="NGUYEN PHAM ANH THU" userId="baf72463-252b-4d5f-a6ca-5a6327a9888d" providerId="ADAL" clId="{C81F71A6-D9A8-4A53-B7D0-1F9A8D12FD7E}" dt="2021-12-13T15:06:24.303" v="2742" actId="478"/>
          <ac:picMkLst>
            <pc:docMk/>
            <pc:sldMk cId="3988780928" sldId="329"/>
            <ac:picMk id="64" creationId="{99CC7EC1-FB83-426E-8455-DF6C664002AD}"/>
          </ac:picMkLst>
        </pc:picChg>
        <pc:picChg chg="del">
          <ac:chgData name="NGUYEN PHAM ANH THU" userId="baf72463-252b-4d5f-a6ca-5a6327a9888d" providerId="ADAL" clId="{C81F71A6-D9A8-4A53-B7D0-1F9A8D12FD7E}" dt="2021-12-13T15:06:24.303" v="2742" actId="478"/>
          <ac:picMkLst>
            <pc:docMk/>
            <pc:sldMk cId="3988780928" sldId="329"/>
            <ac:picMk id="65" creationId="{A96116DE-5672-40B6-8834-3227A48ED3FF}"/>
          </ac:picMkLst>
        </pc:picChg>
        <pc:picChg chg="del">
          <ac:chgData name="NGUYEN PHAM ANH THU" userId="baf72463-252b-4d5f-a6ca-5a6327a9888d" providerId="ADAL" clId="{C81F71A6-D9A8-4A53-B7D0-1F9A8D12FD7E}" dt="2021-12-13T15:06:24.303" v="2742" actId="478"/>
          <ac:picMkLst>
            <pc:docMk/>
            <pc:sldMk cId="3988780928" sldId="329"/>
            <ac:picMk id="66" creationId="{3E0BA4E5-201A-4C11-ABE2-90A9EC96BF51}"/>
          </ac:picMkLst>
        </pc:picChg>
        <pc:picChg chg="add mod">
          <ac:chgData name="NGUYEN PHAM ANH THU" userId="baf72463-252b-4d5f-a6ca-5a6327a9888d" providerId="ADAL" clId="{C81F71A6-D9A8-4A53-B7D0-1F9A8D12FD7E}" dt="2021-12-13T15:08:41.929" v="2756" actId="1076"/>
          <ac:picMkLst>
            <pc:docMk/>
            <pc:sldMk cId="3988780928" sldId="329"/>
            <ac:picMk id="67" creationId="{24296CA1-5592-467A-903E-537CC2523288}"/>
          </ac:picMkLst>
        </pc:picChg>
        <pc:picChg chg="add mod">
          <ac:chgData name="NGUYEN PHAM ANH THU" userId="baf72463-252b-4d5f-a6ca-5a6327a9888d" providerId="ADAL" clId="{C81F71A6-D9A8-4A53-B7D0-1F9A8D12FD7E}" dt="2021-12-13T15:08:41.929" v="2756" actId="1076"/>
          <ac:picMkLst>
            <pc:docMk/>
            <pc:sldMk cId="3988780928" sldId="329"/>
            <ac:picMk id="68" creationId="{F8EAB39C-0C6C-46FA-B251-04F73FAEBA8F}"/>
          </ac:picMkLst>
        </pc:picChg>
        <pc:picChg chg="add mod">
          <ac:chgData name="NGUYEN PHAM ANH THU" userId="baf72463-252b-4d5f-a6ca-5a6327a9888d" providerId="ADAL" clId="{C81F71A6-D9A8-4A53-B7D0-1F9A8D12FD7E}" dt="2021-12-13T15:05:25.582" v="2741" actId="1076"/>
          <ac:picMkLst>
            <pc:docMk/>
            <pc:sldMk cId="3988780928" sldId="329"/>
            <ac:picMk id="69" creationId="{23F6E7CA-9E79-4EFD-A6D6-6781CFF64557}"/>
          </ac:picMkLst>
        </pc:picChg>
        <pc:picChg chg="add mod">
          <ac:chgData name="NGUYEN PHAM ANH THU" userId="baf72463-252b-4d5f-a6ca-5a6327a9888d" providerId="ADAL" clId="{C81F71A6-D9A8-4A53-B7D0-1F9A8D12FD7E}" dt="2021-12-13T15:05:25.582" v="2741" actId="1076"/>
          <ac:picMkLst>
            <pc:docMk/>
            <pc:sldMk cId="3988780928" sldId="329"/>
            <ac:picMk id="70" creationId="{55C26345-E217-4CE9-B90E-F67A04354D0D}"/>
          </ac:picMkLst>
        </pc:picChg>
        <pc:picChg chg="add mod">
          <ac:chgData name="NGUYEN PHAM ANH THU" userId="baf72463-252b-4d5f-a6ca-5a6327a9888d" providerId="ADAL" clId="{C81F71A6-D9A8-4A53-B7D0-1F9A8D12FD7E}" dt="2021-12-13T15:05:25.582" v="2741" actId="1076"/>
          <ac:picMkLst>
            <pc:docMk/>
            <pc:sldMk cId="3988780928" sldId="329"/>
            <ac:picMk id="71" creationId="{334F075B-C021-40E8-A47B-19228617AC1B}"/>
          </ac:picMkLst>
        </pc:picChg>
        <pc:picChg chg="add mod">
          <ac:chgData name="NGUYEN PHAM ANH THU" userId="baf72463-252b-4d5f-a6ca-5a6327a9888d" providerId="ADAL" clId="{C81F71A6-D9A8-4A53-B7D0-1F9A8D12FD7E}" dt="2021-12-13T15:05:25.582" v="2741" actId="1076"/>
          <ac:picMkLst>
            <pc:docMk/>
            <pc:sldMk cId="3988780928" sldId="329"/>
            <ac:picMk id="72" creationId="{40DA1A6B-D057-4BF5-B174-272FF1797EEB}"/>
          </ac:picMkLst>
        </pc:picChg>
        <pc:picChg chg="add mod">
          <ac:chgData name="NGUYEN PHAM ANH THU" userId="baf72463-252b-4d5f-a6ca-5a6327a9888d" providerId="ADAL" clId="{C81F71A6-D9A8-4A53-B7D0-1F9A8D12FD7E}" dt="2021-12-13T15:05:25.582" v="2741" actId="1076"/>
          <ac:picMkLst>
            <pc:docMk/>
            <pc:sldMk cId="3988780928" sldId="329"/>
            <ac:picMk id="73" creationId="{C7188A58-BD4D-4436-B808-EC7F7F39719E}"/>
          </ac:picMkLst>
        </pc:picChg>
        <pc:picChg chg="add mod">
          <ac:chgData name="NGUYEN PHAM ANH THU" userId="baf72463-252b-4d5f-a6ca-5a6327a9888d" providerId="ADAL" clId="{C81F71A6-D9A8-4A53-B7D0-1F9A8D12FD7E}" dt="2021-12-13T15:05:25.582" v="2741" actId="1076"/>
          <ac:picMkLst>
            <pc:docMk/>
            <pc:sldMk cId="3988780928" sldId="329"/>
            <ac:picMk id="74" creationId="{9EE32743-50D8-48A8-862A-35651D228A14}"/>
          </ac:picMkLst>
        </pc:picChg>
        <pc:picChg chg="add mod">
          <ac:chgData name="NGUYEN PHAM ANH THU" userId="baf72463-252b-4d5f-a6ca-5a6327a9888d" providerId="ADAL" clId="{C81F71A6-D9A8-4A53-B7D0-1F9A8D12FD7E}" dt="2021-12-13T15:05:25.582" v="2741" actId="1076"/>
          <ac:picMkLst>
            <pc:docMk/>
            <pc:sldMk cId="3988780928" sldId="329"/>
            <ac:picMk id="75" creationId="{E761C736-F588-4E7D-AD33-0A76AE02E96C}"/>
          </ac:picMkLst>
        </pc:picChg>
        <pc:picChg chg="add mod">
          <ac:chgData name="NGUYEN PHAM ANH THU" userId="baf72463-252b-4d5f-a6ca-5a6327a9888d" providerId="ADAL" clId="{C81F71A6-D9A8-4A53-B7D0-1F9A8D12FD7E}" dt="2021-12-13T15:05:25.582" v="2741" actId="1076"/>
          <ac:picMkLst>
            <pc:docMk/>
            <pc:sldMk cId="3988780928" sldId="329"/>
            <ac:picMk id="76" creationId="{CE5FBF1B-D451-4543-A6D0-F8507FD6D99D}"/>
          </ac:picMkLst>
        </pc:picChg>
        <pc:picChg chg="add del mod">
          <ac:chgData name="NGUYEN PHAM ANH THU" userId="baf72463-252b-4d5f-a6ca-5a6327a9888d" providerId="ADAL" clId="{C81F71A6-D9A8-4A53-B7D0-1F9A8D12FD7E}" dt="2021-12-13T15:07:41.110" v="2749" actId="478"/>
          <ac:picMkLst>
            <pc:docMk/>
            <pc:sldMk cId="3988780928" sldId="329"/>
            <ac:picMk id="77" creationId="{394BF7DE-004E-41A9-B966-50F994E7389B}"/>
          </ac:picMkLst>
        </pc:picChg>
        <pc:picChg chg="add del mod">
          <ac:chgData name="NGUYEN PHAM ANH THU" userId="baf72463-252b-4d5f-a6ca-5a6327a9888d" providerId="ADAL" clId="{C81F71A6-D9A8-4A53-B7D0-1F9A8D12FD7E}" dt="2021-12-13T15:08:42.425" v="2757"/>
          <ac:picMkLst>
            <pc:docMk/>
            <pc:sldMk cId="3988780928" sldId="329"/>
            <ac:picMk id="78" creationId="{1A880847-BC01-436E-93E1-A1B16DFDF5F8}"/>
          </ac:picMkLst>
        </pc:picChg>
        <pc:picChg chg="add del mod">
          <ac:chgData name="NGUYEN PHAM ANH THU" userId="baf72463-252b-4d5f-a6ca-5a6327a9888d" providerId="ADAL" clId="{C81F71A6-D9A8-4A53-B7D0-1F9A8D12FD7E}" dt="2021-12-13T15:08:42.425" v="2757"/>
          <ac:picMkLst>
            <pc:docMk/>
            <pc:sldMk cId="3988780928" sldId="329"/>
            <ac:picMk id="79" creationId="{20B4A2F6-1112-45FC-B703-3E8805D5DB27}"/>
          </ac:picMkLst>
        </pc:picChg>
        <pc:picChg chg="add del mod">
          <ac:chgData name="NGUYEN PHAM ANH THU" userId="baf72463-252b-4d5f-a6ca-5a6327a9888d" providerId="ADAL" clId="{C81F71A6-D9A8-4A53-B7D0-1F9A8D12FD7E}" dt="2021-12-13T15:08:42.425" v="2757"/>
          <ac:picMkLst>
            <pc:docMk/>
            <pc:sldMk cId="3988780928" sldId="329"/>
            <ac:picMk id="80" creationId="{5FAE4F0F-5427-4372-B3D8-563DD0515D26}"/>
          </ac:picMkLst>
        </pc:picChg>
        <pc:picChg chg="add del mod">
          <ac:chgData name="NGUYEN PHAM ANH THU" userId="baf72463-252b-4d5f-a6ca-5a6327a9888d" providerId="ADAL" clId="{C81F71A6-D9A8-4A53-B7D0-1F9A8D12FD7E}" dt="2021-12-13T15:08:50.821" v="2760" actId="478"/>
          <ac:picMkLst>
            <pc:docMk/>
            <pc:sldMk cId="3988780928" sldId="329"/>
            <ac:picMk id="102" creationId="{E565FA11-9017-4FDD-8C99-CCF05C6915E0}"/>
          </ac:picMkLst>
        </pc:picChg>
        <pc:picChg chg="add del mod">
          <ac:chgData name="NGUYEN PHAM ANH THU" userId="baf72463-252b-4d5f-a6ca-5a6327a9888d" providerId="ADAL" clId="{C81F71A6-D9A8-4A53-B7D0-1F9A8D12FD7E}" dt="2021-12-13T15:08:52.236" v="2761" actId="478"/>
          <ac:picMkLst>
            <pc:docMk/>
            <pc:sldMk cId="3988780928" sldId="329"/>
            <ac:picMk id="103" creationId="{1979D05A-DE1D-446B-A731-1741E5D2DA37}"/>
          </ac:picMkLst>
        </pc:picChg>
        <pc:picChg chg="add del mod">
          <ac:chgData name="NGUYEN PHAM ANH THU" userId="baf72463-252b-4d5f-a6ca-5a6327a9888d" providerId="ADAL" clId="{C81F71A6-D9A8-4A53-B7D0-1F9A8D12FD7E}" dt="2021-12-13T15:08:53.187" v="2762" actId="478"/>
          <ac:picMkLst>
            <pc:docMk/>
            <pc:sldMk cId="3988780928" sldId="329"/>
            <ac:picMk id="104" creationId="{D51C9E2C-3C5B-4E3B-95A4-58101C426CC3}"/>
          </ac:picMkLst>
        </pc:picChg>
      </pc:sldChg>
      <pc:sldChg chg="addSp delSp modSp add mod ord modTransition delAnim modAnim modNotesTx">
        <pc:chgData name="NGUYEN PHAM ANH THU" userId="baf72463-252b-4d5f-a6ca-5a6327a9888d" providerId="ADAL" clId="{C81F71A6-D9A8-4A53-B7D0-1F9A8D12FD7E}" dt="2021-12-14T09:54:07.151" v="13279"/>
        <pc:sldMkLst>
          <pc:docMk/>
          <pc:sldMk cId="832725809" sldId="330"/>
        </pc:sldMkLst>
        <pc:spChg chg="mod">
          <ac:chgData name="NGUYEN PHAM ANH THU" userId="baf72463-252b-4d5f-a6ca-5a6327a9888d" providerId="ADAL" clId="{C81F71A6-D9A8-4A53-B7D0-1F9A8D12FD7E}" dt="2021-12-13T15:57:39.352" v="3288" actId="1076"/>
          <ac:spMkLst>
            <pc:docMk/>
            <pc:sldMk cId="832725809" sldId="330"/>
            <ac:spMk id="7" creationId="{ED1A21BD-0FFA-4193-8A33-43AEFF0E6574}"/>
          </ac:spMkLst>
        </pc:spChg>
        <pc:spChg chg="mod">
          <ac:chgData name="NGUYEN PHAM ANH THU" userId="baf72463-252b-4d5f-a6ca-5a6327a9888d" providerId="ADAL" clId="{C81F71A6-D9A8-4A53-B7D0-1F9A8D12FD7E}" dt="2021-12-13T15:57:09.886" v="3281" actId="14100"/>
          <ac:spMkLst>
            <pc:docMk/>
            <pc:sldMk cId="832725809" sldId="330"/>
            <ac:spMk id="28" creationId="{A6DC5FCA-748A-47C1-B280-D5056C0716C5}"/>
          </ac:spMkLst>
        </pc:spChg>
        <pc:spChg chg="mod">
          <ac:chgData name="NGUYEN PHAM ANH THU" userId="baf72463-252b-4d5f-a6ca-5a6327a9888d" providerId="ADAL" clId="{C81F71A6-D9A8-4A53-B7D0-1F9A8D12FD7E}" dt="2021-12-13T15:56:47.018" v="3276" actId="14100"/>
          <ac:spMkLst>
            <pc:docMk/>
            <pc:sldMk cId="832725809" sldId="330"/>
            <ac:spMk id="30" creationId="{9F386AF6-7F25-4BF6-9F7D-19388138F5D8}"/>
          </ac:spMkLst>
        </pc:spChg>
        <pc:spChg chg="del mod ord">
          <ac:chgData name="NGUYEN PHAM ANH THU" userId="baf72463-252b-4d5f-a6ca-5a6327a9888d" providerId="ADAL" clId="{C81F71A6-D9A8-4A53-B7D0-1F9A8D12FD7E}" dt="2021-12-14T01:01:16.495" v="3629" actId="478"/>
          <ac:spMkLst>
            <pc:docMk/>
            <pc:sldMk cId="832725809" sldId="330"/>
            <ac:spMk id="50" creationId="{76E7700F-1C7F-4BAB-8A6E-A2E2862ED5EE}"/>
          </ac:spMkLst>
        </pc:spChg>
        <pc:spChg chg="mod">
          <ac:chgData name="NGUYEN PHAM ANH THU" userId="baf72463-252b-4d5f-a6ca-5a6327a9888d" providerId="ADAL" clId="{C81F71A6-D9A8-4A53-B7D0-1F9A8D12FD7E}" dt="2021-12-14T01:05:32.892" v="3652" actId="208"/>
          <ac:spMkLst>
            <pc:docMk/>
            <pc:sldMk cId="832725809" sldId="330"/>
            <ac:spMk id="51" creationId="{1A75B21E-6534-48BA-9D85-475E6FD7548F}"/>
          </ac:spMkLst>
        </pc:spChg>
        <pc:spChg chg="mod ord">
          <ac:chgData name="NGUYEN PHAM ANH THU" userId="baf72463-252b-4d5f-a6ca-5a6327a9888d" providerId="ADAL" clId="{C81F71A6-D9A8-4A53-B7D0-1F9A8D12FD7E}" dt="2021-12-14T01:07:30.976" v="3691" actId="207"/>
          <ac:spMkLst>
            <pc:docMk/>
            <pc:sldMk cId="832725809" sldId="330"/>
            <ac:spMk id="52" creationId="{7A9228DB-2355-4E25-9664-B7A72D624116}"/>
          </ac:spMkLst>
        </pc:spChg>
        <pc:spChg chg="mod">
          <ac:chgData name="NGUYEN PHAM ANH THU" userId="baf72463-252b-4d5f-a6ca-5a6327a9888d" providerId="ADAL" clId="{C81F71A6-D9A8-4A53-B7D0-1F9A8D12FD7E}" dt="2021-12-14T01:04:29.319" v="3648" actId="208"/>
          <ac:spMkLst>
            <pc:docMk/>
            <pc:sldMk cId="832725809" sldId="330"/>
            <ac:spMk id="54" creationId="{AA71ED93-6E6D-4C21-9E9D-ADF1E6107D02}"/>
          </ac:spMkLst>
        </pc:spChg>
        <pc:spChg chg="mod">
          <ac:chgData name="NGUYEN PHAM ANH THU" userId="baf72463-252b-4d5f-a6ca-5a6327a9888d" providerId="ADAL" clId="{C81F71A6-D9A8-4A53-B7D0-1F9A8D12FD7E}" dt="2021-12-14T01:07:27.858" v="3690" actId="207"/>
          <ac:spMkLst>
            <pc:docMk/>
            <pc:sldMk cId="832725809" sldId="330"/>
            <ac:spMk id="55" creationId="{0B73526E-59EF-43C7-AE35-80E4BC28E550}"/>
          </ac:spMkLst>
        </pc:spChg>
        <pc:spChg chg="mod">
          <ac:chgData name="NGUYEN PHAM ANH THU" userId="baf72463-252b-4d5f-a6ca-5a6327a9888d" providerId="ADAL" clId="{C81F71A6-D9A8-4A53-B7D0-1F9A8D12FD7E}" dt="2021-12-14T01:05:29.814" v="3650" actId="208"/>
          <ac:spMkLst>
            <pc:docMk/>
            <pc:sldMk cId="832725809" sldId="330"/>
            <ac:spMk id="57" creationId="{BEB6F33C-4B7D-461D-9293-F7E83ECE5127}"/>
          </ac:spMkLst>
        </pc:spChg>
        <pc:spChg chg="mod">
          <ac:chgData name="NGUYEN PHAM ANH THU" userId="baf72463-252b-4d5f-a6ca-5a6327a9888d" providerId="ADAL" clId="{C81F71A6-D9A8-4A53-B7D0-1F9A8D12FD7E}" dt="2021-12-14T01:07:24.280" v="3689" actId="207"/>
          <ac:spMkLst>
            <pc:docMk/>
            <pc:sldMk cId="832725809" sldId="330"/>
            <ac:spMk id="58" creationId="{06D7D07D-AEA2-44EA-9739-00C261B7B802}"/>
          </ac:spMkLst>
        </pc:spChg>
        <pc:spChg chg="del mod ord">
          <ac:chgData name="NGUYEN PHAM ANH THU" userId="baf72463-252b-4d5f-a6ca-5a6327a9888d" providerId="ADAL" clId="{C81F71A6-D9A8-4A53-B7D0-1F9A8D12FD7E}" dt="2021-12-14T01:01:15.522" v="3628" actId="478"/>
          <ac:spMkLst>
            <pc:docMk/>
            <pc:sldMk cId="832725809" sldId="330"/>
            <ac:spMk id="59" creationId="{F02DD679-908C-4B4D-B71C-2C92CD439697}"/>
          </ac:spMkLst>
        </pc:spChg>
        <pc:spChg chg="mod">
          <ac:chgData name="NGUYEN PHAM ANH THU" userId="baf72463-252b-4d5f-a6ca-5a6327a9888d" providerId="ADAL" clId="{C81F71A6-D9A8-4A53-B7D0-1F9A8D12FD7E}" dt="2021-12-14T01:07:21.488" v="3688" actId="207"/>
          <ac:spMkLst>
            <pc:docMk/>
            <pc:sldMk cId="832725809" sldId="330"/>
            <ac:spMk id="60" creationId="{08F72247-8DF2-4CEF-8881-85525145A4A7}"/>
          </ac:spMkLst>
        </pc:spChg>
        <pc:spChg chg="mod ord">
          <ac:chgData name="NGUYEN PHAM ANH THU" userId="baf72463-252b-4d5f-a6ca-5a6327a9888d" providerId="ADAL" clId="{C81F71A6-D9A8-4A53-B7D0-1F9A8D12FD7E}" dt="2021-12-14T01:07:17.418" v="3687" actId="207"/>
          <ac:spMkLst>
            <pc:docMk/>
            <pc:sldMk cId="832725809" sldId="330"/>
            <ac:spMk id="61" creationId="{25FA31C9-7779-4B1C-B791-D4929DDF2654}"/>
          </ac:spMkLst>
        </pc:spChg>
        <pc:spChg chg="mod ord">
          <ac:chgData name="NGUYEN PHAM ANH THU" userId="baf72463-252b-4d5f-a6ca-5a6327a9888d" providerId="ADAL" clId="{C81F71A6-D9A8-4A53-B7D0-1F9A8D12FD7E}" dt="2021-12-14T01:07:15.138" v="3686" actId="207"/>
          <ac:spMkLst>
            <pc:docMk/>
            <pc:sldMk cId="832725809" sldId="330"/>
            <ac:spMk id="62" creationId="{8DC12402-0616-45CF-A06E-ED43F83FD5B1}"/>
          </ac:spMkLst>
        </pc:spChg>
        <pc:spChg chg="mod">
          <ac:chgData name="NGUYEN PHAM ANH THU" userId="baf72463-252b-4d5f-a6ca-5a6327a9888d" providerId="ADAL" clId="{C81F71A6-D9A8-4A53-B7D0-1F9A8D12FD7E}" dt="2021-12-14T01:05:42.575" v="3658" actId="208"/>
          <ac:spMkLst>
            <pc:docMk/>
            <pc:sldMk cId="832725809" sldId="330"/>
            <ac:spMk id="64" creationId="{47034D7B-1992-44F5-ABA1-BD23DD7DBDA7}"/>
          </ac:spMkLst>
        </pc:spChg>
        <pc:spChg chg="mod">
          <ac:chgData name="NGUYEN PHAM ANH THU" userId="baf72463-252b-4d5f-a6ca-5a6327a9888d" providerId="ADAL" clId="{C81F71A6-D9A8-4A53-B7D0-1F9A8D12FD7E}" dt="2021-12-14T01:07:12.456" v="3685" actId="207"/>
          <ac:spMkLst>
            <pc:docMk/>
            <pc:sldMk cId="832725809" sldId="330"/>
            <ac:spMk id="65" creationId="{4947A02A-A868-4961-9130-8A5955FF46F7}"/>
          </ac:spMkLst>
        </pc:spChg>
        <pc:spChg chg="mod">
          <ac:chgData name="NGUYEN PHAM ANH THU" userId="baf72463-252b-4d5f-a6ca-5a6327a9888d" providerId="ADAL" clId="{C81F71A6-D9A8-4A53-B7D0-1F9A8D12FD7E}" dt="2021-12-14T01:05:47.129" v="3660" actId="208"/>
          <ac:spMkLst>
            <pc:docMk/>
            <pc:sldMk cId="832725809" sldId="330"/>
            <ac:spMk id="67" creationId="{0FF58325-2739-48F9-96AD-B749BC9257EE}"/>
          </ac:spMkLst>
        </pc:spChg>
        <pc:spChg chg="mod">
          <ac:chgData name="NGUYEN PHAM ANH THU" userId="baf72463-252b-4d5f-a6ca-5a6327a9888d" providerId="ADAL" clId="{C81F71A6-D9A8-4A53-B7D0-1F9A8D12FD7E}" dt="2021-12-14T01:07:05.057" v="3683" actId="207"/>
          <ac:spMkLst>
            <pc:docMk/>
            <pc:sldMk cId="832725809" sldId="330"/>
            <ac:spMk id="68" creationId="{BAD0A984-FDF7-4D3C-B77B-DFB03FC1CFAC}"/>
          </ac:spMkLst>
        </pc:spChg>
        <pc:spChg chg="mod ord">
          <ac:chgData name="NGUYEN PHAM ANH THU" userId="baf72463-252b-4d5f-a6ca-5a6327a9888d" providerId="ADAL" clId="{C81F71A6-D9A8-4A53-B7D0-1F9A8D12FD7E}" dt="2021-12-14T01:07:07.425" v="3684" actId="207"/>
          <ac:spMkLst>
            <pc:docMk/>
            <pc:sldMk cId="832725809" sldId="330"/>
            <ac:spMk id="69" creationId="{F10468D7-1C0C-47F1-8392-492BAA2F42EE}"/>
          </ac:spMkLst>
        </pc:spChg>
        <pc:spChg chg="mod">
          <ac:chgData name="NGUYEN PHAM ANH THU" userId="baf72463-252b-4d5f-a6ca-5a6327a9888d" providerId="ADAL" clId="{C81F71A6-D9A8-4A53-B7D0-1F9A8D12FD7E}" dt="2021-12-14T01:05:55.798" v="3664" actId="208"/>
          <ac:spMkLst>
            <pc:docMk/>
            <pc:sldMk cId="832725809" sldId="330"/>
            <ac:spMk id="71" creationId="{EAC9006C-658A-4222-A1B0-309A51AE8AA0}"/>
          </ac:spMkLst>
        </pc:spChg>
        <pc:spChg chg="mod">
          <ac:chgData name="NGUYEN PHAM ANH THU" userId="baf72463-252b-4d5f-a6ca-5a6327a9888d" providerId="ADAL" clId="{C81F71A6-D9A8-4A53-B7D0-1F9A8D12FD7E}" dt="2021-12-14T01:06:51.889" v="3681" actId="207"/>
          <ac:spMkLst>
            <pc:docMk/>
            <pc:sldMk cId="832725809" sldId="330"/>
            <ac:spMk id="72" creationId="{6CFAD5D2-A077-458B-8793-D1BB994CAF5B}"/>
          </ac:spMkLst>
        </pc:spChg>
        <pc:spChg chg="mod">
          <ac:chgData name="NGUYEN PHAM ANH THU" userId="baf72463-252b-4d5f-a6ca-5a6327a9888d" providerId="ADAL" clId="{C81F71A6-D9A8-4A53-B7D0-1F9A8D12FD7E}" dt="2021-12-14T00:23:01.604" v="3525"/>
          <ac:spMkLst>
            <pc:docMk/>
            <pc:sldMk cId="832725809" sldId="330"/>
            <ac:spMk id="75" creationId="{331724A1-C3D1-4AB6-9D0B-09E9777679B2}"/>
          </ac:spMkLst>
        </pc:spChg>
        <pc:spChg chg="mod">
          <ac:chgData name="NGUYEN PHAM ANH THU" userId="baf72463-252b-4d5f-a6ca-5a6327a9888d" providerId="ADAL" clId="{C81F71A6-D9A8-4A53-B7D0-1F9A8D12FD7E}" dt="2021-12-14T06:08:43.418" v="7826" actId="13926"/>
          <ac:spMkLst>
            <pc:docMk/>
            <pc:sldMk cId="832725809" sldId="330"/>
            <ac:spMk id="76" creationId="{DAE12845-BB13-4A8A-84C0-2C4A4C8774C8}"/>
          </ac:spMkLst>
        </pc:spChg>
        <pc:spChg chg="add mod">
          <ac:chgData name="NGUYEN PHAM ANH THU" userId="baf72463-252b-4d5f-a6ca-5a6327a9888d" providerId="ADAL" clId="{C81F71A6-D9A8-4A53-B7D0-1F9A8D12FD7E}" dt="2021-12-14T00:23:06.483" v="3526" actId="1076"/>
          <ac:spMkLst>
            <pc:docMk/>
            <pc:sldMk cId="832725809" sldId="330"/>
            <ac:spMk id="77" creationId="{F36EFE56-05CA-4EF4-83CB-0971BC515AF8}"/>
          </ac:spMkLst>
        </pc:spChg>
        <pc:spChg chg="mod">
          <ac:chgData name="NGUYEN PHAM ANH THU" userId="baf72463-252b-4d5f-a6ca-5a6327a9888d" providerId="ADAL" clId="{C81F71A6-D9A8-4A53-B7D0-1F9A8D12FD7E}" dt="2021-12-14T00:58:16.639" v="3591"/>
          <ac:spMkLst>
            <pc:docMk/>
            <pc:sldMk cId="832725809" sldId="330"/>
            <ac:spMk id="91" creationId="{5687CF1B-1861-4785-92A2-D3C7F81B81D9}"/>
          </ac:spMkLst>
        </pc:spChg>
        <pc:spChg chg="mod">
          <ac:chgData name="NGUYEN PHAM ANH THU" userId="baf72463-252b-4d5f-a6ca-5a6327a9888d" providerId="ADAL" clId="{C81F71A6-D9A8-4A53-B7D0-1F9A8D12FD7E}" dt="2021-12-14T00:58:16.639" v="3591"/>
          <ac:spMkLst>
            <pc:docMk/>
            <pc:sldMk cId="832725809" sldId="330"/>
            <ac:spMk id="92" creationId="{4365AA23-4C79-4F70-8D0B-3991EB2B808F}"/>
          </ac:spMkLst>
        </pc:spChg>
        <pc:spChg chg="mod">
          <ac:chgData name="NGUYEN PHAM ANH THU" userId="baf72463-252b-4d5f-a6ca-5a6327a9888d" providerId="ADAL" clId="{C81F71A6-D9A8-4A53-B7D0-1F9A8D12FD7E}" dt="2021-12-14T01:05:59.415" v="3666" actId="208"/>
          <ac:spMkLst>
            <pc:docMk/>
            <pc:sldMk cId="832725809" sldId="330"/>
            <ac:spMk id="94" creationId="{9E10EF35-A151-4B37-B7EC-4FD0AA9D8F37}"/>
          </ac:spMkLst>
        </pc:spChg>
        <pc:spChg chg="mod">
          <ac:chgData name="NGUYEN PHAM ANH THU" userId="baf72463-252b-4d5f-a6ca-5a6327a9888d" providerId="ADAL" clId="{C81F71A6-D9A8-4A53-B7D0-1F9A8D12FD7E}" dt="2021-12-14T01:06:49.857" v="3680" actId="207"/>
          <ac:spMkLst>
            <pc:docMk/>
            <pc:sldMk cId="832725809" sldId="330"/>
            <ac:spMk id="95" creationId="{E50C78D8-5976-4D62-91ED-0AA7012ADEA5}"/>
          </ac:spMkLst>
        </pc:spChg>
        <pc:spChg chg="mod">
          <ac:chgData name="NGUYEN PHAM ANH THU" userId="baf72463-252b-4d5f-a6ca-5a6327a9888d" providerId="ADAL" clId="{C81F71A6-D9A8-4A53-B7D0-1F9A8D12FD7E}" dt="2021-12-14T01:06:03.247" v="3668" actId="208"/>
          <ac:spMkLst>
            <pc:docMk/>
            <pc:sldMk cId="832725809" sldId="330"/>
            <ac:spMk id="97" creationId="{BB5E2E15-EBB9-4D9E-B136-4C05E9EB8173}"/>
          </ac:spMkLst>
        </pc:spChg>
        <pc:spChg chg="mod">
          <ac:chgData name="NGUYEN PHAM ANH THU" userId="baf72463-252b-4d5f-a6ca-5a6327a9888d" providerId="ADAL" clId="{C81F71A6-D9A8-4A53-B7D0-1F9A8D12FD7E}" dt="2021-12-14T01:06:47.569" v="3679" actId="207"/>
          <ac:spMkLst>
            <pc:docMk/>
            <pc:sldMk cId="832725809" sldId="330"/>
            <ac:spMk id="98" creationId="{8422FEAA-B255-4E35-B0B6-32E9032EB5F2}"/>
          </ac:spMkLst>
        </pc:spChg>
        <pc:spChg chg="mod">
          <ac:chgData name="NGUYEN PHAM ANH THU" userId="baf72463-252b-4d5f-a6ca-5a6327a9888d" providerId="ADAL" clId="{C81F71A6-D9A8-4A53-B7D0-1F9A8D12FD7E}" dt="2021-12-14T01:06:08.191" v="3670" actId="208"/>
          <ac:spMkLst>
            <pc:docMk/>
            <pc:sldMk cId="832725809" sldId="330"/>
            <ac:spMk id="100" creationId="{BCF681D4-38A8-48A7-B118-071CF7965F7D}"/>
          </ac:spMkLst>
        </pc:spChg>
        <pc:spChg chg="mod">
          <ac:chgData name="NGUYEN PHAM ANH THU" userId="baf72463-252b-4d5f-a6ca-5a6327a9888d" providerId="ADAL" clId="{C81F71A6-D9A8-4A53-B7D0-1F9A8D12FD7E}" dt="2021-12-14T01:06:45.185" v="3678" actId="207"/>
          <ac:spMkLst>
            <pc:docMk/>
            <pc:sldMk cId="832725809" sldId="330"/>
            <ac:spMk id="101" creationId="{8FF49F0E-2CF5-4108-8D53-137200D4FE3D}"/>
          </ac:spMkLst>
        </pc:spChg>
        <pc:spChg chg="add mod">
          <ac:chgData name="NGUYEN PHAM ANH THU" userId="baf72463-252b-4d5f-a6ca-5a6327a9888d" providerId="ADAL" clId="{C81F71A6-D9A8-4A53-B7D0-1F9A8D12FD7E}" dt="2021-12-14T01:06:34.871" v="3677" actId="207"/>
          <ac:spMkLst>
            <pc:docMk/>
            <pc:sldMk cId="832725809" sldId="330"/>
            <ac:spMk id="102" creationId="{C7DA9DBA-D3E9-4659-9965-52E593F61664}"/>
          </ac:spMkLst>
        </pc:spChg>
        <pc:spChg chg="mod">
          <ac:chgData name="NGUYEN PHAM ANH THU" userId="baf72463-252b-4d5f-a6ca-5a6327a9888d" providerId="ADAL" clId="{C81F71A6-D9A8-4A53-B7D0-1F9A8D12FD7E}" dt="2021-12-14T01:06:13.639" v="3674" actId="208"/>
          <ac:spMkLst>
            <pc:docMk/>
            <pc:sldMk cId="832725809" sldId="330"/>
            <ac:spMk id="104" creationId="{315BC393-3FE3-4129-AB88-E1B2ADBEE8BA}"/>
          </ac:spMkLst>
        </pc:spChg>
        <pc:spChg chg="mod">
          <ac:chgData name="NGUYEN PHAM ANH THU" userId="baf72463-252b-4d5f-a6ca-5a6327a9888d" providerId="ADAL" clId="{C81F71A6-D9A8-4A53-B7D0-1F9A8D12FD7E}" dt="2021-12-14T01:06:31.072" v="3676" actId="207"/>
          <ac:spMkLst>
            <pc:docMk/>
            <pc:sldMk cId="832725809" sldId="330"/>
            <ac:spMk id="105" creationId="{1EA11795-C615-42C2-96C4-D840149E7E06}"/>
          </ac:spMkLst>
        </pc:spChg>
        <pc:grpChg chg="mod">
          <ac:chgData name="NGUYEN PHAM ANH THU" userId="baf72463-252b-4d5f-a6ca-5a6327a9888d" providerId="ADAL" clId="{C81F71A6-D9A8-4A53-B7D0-1F9A8D12FD7E}" dt="2021-12-13T15:57:07.759" v="3280" actId="1076"/>
          <ac:grpSpMkLst>
            <pc:docMk/>
            <pc:sldMk cId="832725809" sldId="330"/>
            <ac:grpSpMk id="2" creationId="{EB39B630-35A3-4239-941A-7CB057D90890}"/>
          </ac:grpSpMkLst>
        </pc:grpChg>
        <pc:grpChg chg="add del mod">
          <ac:chgData name="NGUYEN PHAM ANH THU" userId="baf72463-252b-4d5f-a6ca-5a6327a9888d" providerId="ADAL" clId="{C81F71A6-D9A8-4A53-B7D0-1F9A8D12FD7E}" dt="2021-12-14T01:08:31.593" v="3694" actId="165"/>
          <ac:grpSpMkLst>
            <pc:docMk/>
            <pc:sldMk cId="832725809" sldId="330"/>
            <ac:grpSpMk id="3" creationId="{BAA95B0B-E5D8-4FB6-A990-1AE514F85AFA}"/>
          </ac:grpSpMkLst>
        </pc:grpChg>
        <pc:grpChg chg="mod">
          <ac:chgData name="NGUYEN PHAM ANH THU" userId="baf72463-252b-4d5f-a6ca-5a6327a9888d" providerId="ADAL" clId="{C81F71A6-D9A8-4A53-B7D0-1F9A8D12FD7E}" dt="2021-12-14T00:22:51.851" v="3524" actId="1076"/>
          <ac:grpSpMkLst>
            <pc:docMk/>
            <pc:sldMk cId="832725809" sldId="330"/>
            <ac:grpSpMk id="5" creationId="{668EC087-E5A3-441D-BF6B-093E508FD5CE}"/>
          </ac:grpSpMkLst>
        </pc:grpChg>
        <pc:grpChg chg="add mod ord">
          <ac:chgData name="NGUYEN PHAM ANH THU" userId="baf72463-252b-4d5f-a6ca-5a6327a9888d" providerId="ADAL" clId="{C81F71A6-D9A8-4A53-B7D0-1F9A8D12FD7E}" dt="2021-12-14T00:57:27.815" v="3583" actId="1076"/>
          <ac:grpSpMkLst>
            <pc:docMk/>
            <pc:sldMk cId="832725809" sldId="330"/>
            <ac:grpSpMk id="8" creationId="{8ACED95F-8D88-4A35-9D36-E8609BF62375}"/>
          </ac:grpSpMkLst>
        </pc:grpChg>
        <pc:grpChg chg="mod ord">
          <ac:chgData name="NGUYEN PHAM ANH THU" userId="baf72463-252b-4d5f-a6ca-5a6327a9888d" providerId="ADAL" clId="{C81F71A6-D9A8-4A53-B7D0-1F9A8D12FD7E}" dt="2021-12-14T01:00:06.726" v="3613" actId="1076"/>
          <ac:grpSpMkLst>
            <pc:docMk/>
            <pc:sldMk cId="832725809" sldId="330"/>
            <ac:grpSpMk id="53" creationId="{510AA2F0-44BC-4FD3-BBEA-CE3F3B2581DD}"/>
          </ac:grpSpMkLst>
        </pc:grpChg>
        <pc:grpChg chg="mod ord">
          <ac:chgData name="NGUYEN PHAM ANH THU" userId="baf72463-252b-4d5f-a6ca-5a6327a9888d" providerId="ADAL" clId="{C81F71A6-D9A8-4A53-B7D0-1F9A8D12FD7E}" dt="2021-12-14T00:58:39.582" v="3595" actId="1076"/>
          <ac:grpSpMkLst>
            <pc:docMk/>
            <pc:sldMk cId="832725809" sldId="330"/>
            <ac:grpSpMk id="56" creationId="{5541607E-54EB-44D0-B23D-7259A9E62F99}"/>
          </ac:grpSpMkLst>
        </pc:grpChg>
        <pc:grpChg chg="mod ord">
          <ac:chgData name="NGUYEN PHAM ANH THU" userId="baf72463-252b-4d5f-a6ca-5a6327a9888d" providerId="ADAL" clId="{C81F71A6-D9A8-4A53-B7D0-1F9A8D12FD7E}" dt="2021-12-14T01:00:31.951" v="3619" actId="1076"/>
          <ac:grpSpMkLst>
            <pc:docMk/>
            <pc:sldMk cId="832725809" sldId="330"/>
            <ac:grpSpMk id="63" creationId="{7EC3A7EB-321D-4AD1-AF99-F28AA689D413}"/>
          </ac:grpSpMkLst>
        </pc:grpChg>
        <pc:grpChg chg="mod ord">
          <ac:chgData name="NGUYEN PHAM ANH THU" userId="baf72463-252b-4d5f-a6ca-5a6327a9888d" providerId="ADAL" clId="{C81F71A6-D9A8-4A53-B7D0-1F9A8D12FD7E}" dt="2021-12-14T00:59:57.415" v="3612" actId="1076"/>
          <ac:grpSpMkLst>
            <pc:docMk/>
            <pc:sldMk cId="832725809" sldId="330"/>
            <ac:grpSpMk id="66" creationId="{743B7270-091C-44E8-8462-E4B18499132C}"/>
          </ac:grpSpMkLst>
        </pc:grpChg>
        <pc:grpChg chg="mod ord">
          <ac:chgData name="NGUYEN PHAM ANH THU" userId="baf72463-252b-4d5f-a6ca-5a6327a9888d" providerId="ADAL" clId="{C81F71A6-D9A8-4A53-B7D0-1F9A8D12FD7E}" dt="2021-12-14T01:01:03.246" v="3627" actId="1076"/>
          <ac:grpSpMkLst>
            <pc:docMk/>
            <pc:sldMk cId="832725809" sldId="330"/>
            <ac:grpSpMk id="70" creationId="{253993A7-BEF7-4B95-B136-683C1C8FF244}"/>
          </ac:grpSpMkLst>
        </pc:grpChg>
        <pc:grpChg chg="add mod">
          <ac:chgData name="NGUYEN PHAM ANH THU" userId="baf72463-252b-4d5f-a6ca-5a6327a9888d" providerId="ADAL" clId="{C81F71A6-D9A8-4A53-B7D0-1F9A8D12FD7E}" dt="2021-12-14T00:23:06.483" v="3526" actId="1076"/>
          <ac:grpSpMkLst>
            <pc:docMk/>
            <pc:sldMk cId="832725809" sldId="330"/>
            <ac:grpSpMk id="74" creationId="{C1278AF6-1B7B-4BD0-BD06-F4C689A6DA65}"/>
          </ac:grpSpMkLst>
        </pc:grpChg>
        <pc:grpChg chg="add del mod">
          <ac:chgData name="NGUYEN PHAM ANH THU" userId="baf72463-252b-4d5f-a6ca-5a6327a9888d" providerId="ADAL" clId="{C81F71A6-D9A8-4A53-B7D0-1F9A8D12FD7E}" dt="2021-12-14T00:58:28.535" v="3593" actId="478"/>
          <ac:grpSpMkLst>
            <pc:docMk/>
            <pc:sldMk cId="832725809" sldId="330"/>
            <ac:grpSpMk id="90" creationId="{8563AED9-F5D0-48EC-9E7C-B4DDF0BDE319}"/>
          </ac:grpSpMkLst>
        </pc:grpChg>
        <pc:grpChg chg="add mod">
          <ac:chgData name="NGUYEN PHAM ANH THU" userId="baf72463-252b-4d5f-a6ca-5a6327a9888d" providerId="ADAL" clId="{C81F71A6-D9A8-4A53-B7D0-1F9A8D12FD7E}" dt="2021-12-14T01:00:51.821" v="3625" actId="1076"/>
          <ac:grpSpMkLst>
            <pc:docMk/>
            <pc:sldMk cId="832725809" sldId="330"/>
            <ac:grpSpMk id="93" creationId="{CAF0E36C-53F5-47BB-B87D-558D7569A8A7}"/>
          </ac:grpSpMkLst>
        </pc:grpChg>
        <pc:grpChg chg="add mod">
          <ac:chgData name="NGUYEN PHAM ANH THU" userId="baf72463-252b-4d5f-a6ca-5a6327a9888d" providerId="ADAL" clId="{C81F71A6-D9A8-4A53-B7D0-1F9A8D12FD7E}" dt="2021-12-14T00:59:27.918" v="3606" actId="1076"/>
          <ac:grpSpMkLst>
            <pc:docMk/>
            <pc:sldMk cId="832725809" sldId="330"/>
            <ac:grpSpMk id="96" creationId="{7A3D4A40-CEF6-4E02-910A-1B1A44D8EC38}"/>
          </ac:grpSpMkLst>
        </pc:grpChg>
        <pc:grpChg chg="add mod">
          <ac:chgData name="NGUYEN PHAM ANH THU" userId="baf72463-252b-4d5f-a6ca-5a6327a9888d" providerId="ADAL" clId="{C81F71A6-D9A8-4A53-B7D0-1F9A8D12FD7E}" dt="2021-12-14T00:59:42.261" v="3609" actId="1076"/>
          <ac:grpSpMkLst>
            <pc:docMk/>
            <pc:sldMk cId="832725809" sldId="330"/>
            <ac:grpSpMk id="99" creationId="{6A21D4B5-DF6C-4A56-A6B8-33EEFA78EE8C}"/>
          </ac:grpSpMkLst>
        </pc:grpChg>
        <pc:grpChg chg="add mod">
          <ac:chgData name="NGUYEN PHAM ANH THU" userId="baf72463-252b-4d5f-a6ca-5a6327a9888d" providerId="ADAL" clId="{C81F71A6-D9A8-4A53-B7D0-1F9A8D12FD7E}" dt="2021-12-14T01:01:27.479" v="3631" actId="1076"/>
          <ac:grpSpMkLst>
            <pc:docMk/>
            <pc:sldMk cId="832725809" sldId="330"/>
            <ac:grpSpMk id="103" creationId="{5AE15D19-7085-41E3-8320-36EC92F5A9E1}"/>
          </ac:grpSpMkLst>
        </pc:grpChg>
        <pc:picChg chg="mod modCrop">
          <ac:chgData name="NGUYEN PHAM ANH THU" userId="baf72463-252b-4d5f-a6ca-5a6327a9888d" providerId="ADAL" clId="{C81F71A6-D9A8-4A53-B7D0-1F9A8D12FD7E}" dt="2021-12-14T00:20:26.185" v="3496" actId="732"/>
          <ac:picMkLst>
            <pc:docMk/>
            <pc:sldMk cId="832725809" sldId="330"/>
            <ac:picMk id="6" creationId="{47D66548-9B4E-4DAF-B1CC-C06C6A254998}"/>
          </ac:picMkLst>
        </pc:picChg>
        <pc:picChg chg="mod">
          <ac:chgData name="NGUYEN PHAM ANH THU" userId="baf72463-252b-4d5f-a6ca-5a6327a9888d" providerId="ADAL" clId="{C81F71A6-D9A8-4A53-B7D0-1F9A8D12FD7E}" dt="2021-12-14T00:29:26.528" v="3567" actId="1076"/>
          <ac:picMkLst>
            <pc:docMk/>
            <pc:sldMk cId="832725809" sldId="330"/>
            <ac:picMk id="37" creationId="{EC2E1E4A-B6EB-472E-A784-19C004FD7483}"/>
          </ac:picMkLst>
        </pc:picChg>
        <pc:picChg chg="mod">
          <ac:chgData name="NGUYEN PHAM ANH THU" userId="baf72463-252b-4d5f-a6ca-5a6327a9888d" providerId="ADAL" clId="{C81F71A6-D9A8-4A53-B7D0-1F9A8D12FD7E}" dt="2021-12-14T00:29:26.528" v="3567" actId="1076"/>
          <ac:picMkLst>
            <pc:docMk/>
            <pc:sldMk cId="832725809" sldId="330"/>
            <ac:picMk id="38" creationId="{3D07D2BA-121B-4434-8D32-A3E8E30390F3}"/>
          </ac:picMkLst>
        </pc:picChg>
        <pc:picChg chg="mod topLvl">
          <ac:chgData name="NGUYEN PHAM ANH THU" userId="baf72463-252b-4d5f-a6ca-5a6327a9888d" providerId="ADAL" clId="{C81F71A6-D9A8-4A53-B7D0-1F9A8D12FD7E}" dt="2021-12-14T01:08:31.593" v="3694" actId="165"/>
          <ac:picMkLst>
            <pc:docMk/>
            <pc:sldMk cId="832725809" sldId="330"/>
            <ac:picMk id="39" creationId="{E4D9BEE5-FED4-4E0E-B574-7854727DE093}"/>
          </ac:picMkLst>
        </pc:picChg>
        <pc:picChg chg="mod ord topLvl">
          <ac:chgData name="NGUYEN PHAM ANH THU" userId="baf72463-252b-4d5f-a6ca-5a6327a9888d" providerId="ADAL" clId="{C81F71A6-D9A8-4A53-B7D0-1F9A8D12FD7E}" dt="2021-12-14T01:11:33.167" v="3708" actId="13244"/>
          <ac:picMkLst>
            <pc:docMk/>
            <pc:sldMk cId="832725809" sldId="330"/>
            <ac:picMk id="40" creationId="{6DDBFAAE-D929-416C-BB76-6ABEB4A835DA}"/>
          </ac:picMkLst>
        </pc:picChg>
        <pc:picChg chg="mod ord topLvl">
          <ac:chgData name="NGUYEN PHAM ANH THU" userId="baf72463-252b-4d5f-a6ca-5a6327a9888d" providerId="ADAL" clId="{C81F71A6-D9A8-4A53-B7D0-1F9A8D12FD7E}" dt="2021-12-14T01:11:15.559" v="3705" actId="13244"/>
          <ac:picMkLst>
            <pc:docMk/>
            <pc:sldMk cId="832725809" sldId="330"/>
            <ac:picMk id="41" creationId="{6A43FD47-E2A5-4AC0-A435-D9B173E723EB}"/>
          </ac:picMkLst>
        </pc:picChg>
        <pc:picChg chg="mod ord topLvl">
          <ac:chgData name="NGUYEN PHAM ANH THU" userId="baf72463-252b-4d5f-a6ca-5a6327a9888d" providerId="ADAL" clId="{C81F71A6-D9A8-4A53-B7D0-1F9A8D12FD7E}" dt="2021-12-14T01:10:56.039" v="3703" actId="13244"/>
          <ac:picMkLst>
            <pc:docMk/>
            <pc:sldMk cId="832725809" sldId="330"/>
            <ac:picMk id="42" creationId="{BFE6D9FB-77C4-4537-8ED1-4C73B9B26AD9}"/>
          </ac:picMkLst>
        </pc:picChg>
        <pc:picChg chg="del">
          <ac:chgData name="NGUYEN PHAM ANH THU" userId="baf72463-252b-4d5f-a6ca-5a6327a9888d" providerId="ADAL" clId="{C81F71A6-D9A8-4A53-B7D0-1F9A8D12FD7E}" dt="2021-12-14T00:25:02.336" v="3534" actId="478"/>
          <ac:picMkLst>
            <pc:docMk/>
            <pc:sldMk cId="832725809" sldId="330"/>
            <ac:picMk id="43" creationId="{34149AA8-8966-45FA-AA8A-5EAF9E0E7C98}"/>
          </ac:picMkLst>
        </pc:picChg>
        <pc:picChg chg="del">
          <ac:chgData name="NGUYEN PHAM ANH THU" userId="baf72463-252b-4d5f-a6ca-5a6327a9888d" providerId="ADAL" clId="{C81F71A6-D9A8-4A53-B7D0-1F9A8D12FD7E}" dt="2021-12-14T00:25:00.985" v="3532" actId="478"/>
          <ac:picMkLst>
            <pc:docMk/>
            <pc:sldMk cId="832725809" sldId="330"/>
            <ac:picMk id="44" creationId="{7F07CD44-F1A3-467E-865C-819D5CA924AF}"/>
          </ac:picMkLst>
        </pc:picChg>
        <pc:picChg chg="del">
          <ac:chgData name="NGUYEN PHAM ANH THU" userId="baf72463-252b-4d5f-a6ca-5a6327a9888d" providerId="ADAL" clId="{C81F71A6-D9A8-4A53-B7D0-1F9A8D12FD7E}" dt="2021-12-14T00:25:01.552" v="3533" actId="478"/>
          <ac:picMkLst>
            <pc:docMk/>
            <pc:sldMk cId="832725809" sldId="330"/>
            <ac:picMk id="45" creationId="{9FE6F222-3A02-438E-A815-9DA4A123599D}"/>
          </ac:picMkLst>
        </pc:picChg>
        <pc:picChg chg="del">
          <ac:chgData name="NGUYEN PHAM ANH THU" userId="baf72463-252b-4d5f-a6ca-5a6327a9888d" providerId="ADAL" clId="{C81F71A6-D9A8-4A53-B7D0-1F9A8D12FD7E}" dt="2021-12-14T00:24:59.538" v="3530" actId="478"/>
          <ac:picMkLst>
            <pc:docMk/>
            <pc:sldMk cId="832725809" sldId="330"/>
            <ac:picMk id="46" creationId="{B6253EC8-3137-458A-A436-F436693E9257}"/>
          </ac:picMkLst>
        </pc:picChg>
        <pc:picChg chg="del">
          <ac:chgData name="NGUYEN PHAM ANH THU" userId="baf72463-252b-4d5f-a6ca-5a6327a9888d" providerId="ADAL" clId="{C81F71A6-D9A8-4A53-B7D0-1F9A8D12FD7E}" dt="2021-12-14T00:24:58.857" v="3529" actId="478"/>
          <ac:picMkLst>
            <pc:docMk/>
            <pc:sldMk cId="832725809" sldId="330"/>
            <ac:picMk id="47" creationId="{84049C41-442E-4AC0-8B6D-BDAFED59733A}"/>
          </ac:picMkLst>
        </pc:picChg>
        <pc:picChg chg="del">
          <ac:chgData name="NGUYEN PHAM ANH THU" userId="baf72463-252b-4d5f-a6ca-5a6327a9888d" providerId="ADAL" clId="{C81F71A6-D9A8-4A53-B7D0-1F9A8D12FD7E}" dt="2021-12-14T00:24:58.189" v="3528" actId="478"/>
          <ac:picMkLst>
            <pc:docMk/>
            <pc:sldMk cId="832725809" sldId="330"/>
            <ac:picMk id="48" creationId="{DEC825A8-F45A-4615-85D2-9D3E92FA301E}"/>
          </ac:picMkLst>
        </pc:picChg>
        <pc:picChg chg="del">
          <ac:chgData name="NGUYEN PHAM ANH THU" userId="baf72463-252b-4d5f-a6ca-5a6327a9888d" providerId="ADAL" clId="{C81F71A6-D9A8-4A53-B7D0-1F9A8D12FD7E}" dt="2021-12-14T00:24:57.320" v="3527" actId="478"/>
          <ac:picMkLst>
            <pc:docMk/>
            <pc:sldMk cId="832725809" sldId="330"/>
            <ac:picMk id="49" creationId="{E96A4828-2192-42C9-9181-FDCB22FC996C}"/>
          </ac:picMkLst>
        </pc:picChg>
        <pc:picChg chg="add mod modCrop">
          <ac:chgData name="NGUYEN PHAM ANH THU" userId="baf72463-252b-4d5f-a6ca-5a6327a9888d" providerId="ADAL" clId="{C81F71A6-D9A8-4A53-B7D0-1F9A8D12FD7E}" dt="2021-12-14T00:22:40.289" v="3522" actId="1076"/>
          <ac:picMkLst>
            <pc:docMk/>
            <pc:sldMk cId="832725809" sldId="330"/>
            <ac:picMk id="73" creationId="{3802B4D1-EED7-46FC-879C-C6DFADF19CF0}"/>
          </ac:picMkLst>
        </pc:picChg>
        <pc:picChg chg="add mod topLvl">
          <ac:chgData name="NGUYEN PHAM ANH THU" userId="baf72463-252b-4d5f-a6ca-5a6327a9888d" providerId="ADAL" clId="{C81F71A6-D9A8-4A53-B7D0-1F9A8D12FD7E}" dt="2021-12-14T01:08:31.593" v="3694" actId="165"/>
          <ac:picMkLst>
            <pc:docMk/>
            <pc:sldMk cId="832725809" sldId="330"/>
            <ac:picMk id="78" creationId="{7B13AB6F-EC4F-47B8-AB7A-3A2938FFD878}"/>
          </ac:picMkLst>
        </pc:picChg>
        <pc:picChg chg="add del mod">
          <ac:chgData name="NGUYEN PHAM ANH THU" userId="baf72463-252b-4d5f-a6ca-5a6327a9888d" providerId="ADAL" clId="{C81F71A6-D9A8-4A53-B7D0-1F9A8D12FD7E}" dt="2021-12-14T00:26:38.944" v="3546" actId="478"/>
          <ac:picMkLst>
            <pc:docMk/>
            <pc:sldMk cId="832725809" sldId="330"/>
            <ac:picMk id="79" creationId="{A1FBF8DF-C056-473C-8468-B4BD887D2333}"/>
          </ac:picMkLst>
        </pc:picChg>
        <pc:picChg chg="add mod topLvl">
          <ac:chgData name="NGUYEN PHAM ANH THU" userId="baf72463-252b-4d5f-a6ca-5a6327a9888d" providerId="ADAL" clId="{C81F71A6-D9A8-4A53-B7D0-1F9A8D12FD7E}" dt="2021-12-14T01:08:31.593" v="3694" actId="165"/>
          <ac:picMkLst>
            <pc:docMk/>
            <pc:sldMk cId="832725809" sldId="330"/>
            <ac:picMk id="80" creationId="{39985030-BA1C-4D87-A856-1DB57F52F385}"/>
          </ac:picMkLst>
        </pc:picChg>
        <pc:picChg chg="add mod ord topLvl">
          <ac:chgData name="NGUYEN PHAM ANH THU" userId="baf72463-252b-4d5f-a6ca-5a6327a9888d" providerId="ADAL" clId="{C81F71A6-D9A8-4A53-B7D0-1F9A8D12FD7E}" dt="2021-12-14T01:11:47.072" v="3709" actId="13244"/>
          <ac:picMkLst>
            <pc:docMk/>
            <pc:sldMk cId="832725809" sldId="330"/>
            <ac:picMk id="81" creationId="{09B41D03-596F-4CE5-93E8-4FAAB8F11420}"/>
          </ac:picMkLst>
        </pc:picChg>
        <pc:picChg chg="add mod ord topLvl">
          <ac:chgData name="NGUYEN PHAM ANH THU" userId="baf72463-252b-4d5f-a6ca-5a6327a9888d" providerId="ADAL" clId="{C81F71A6-D9A8-4A53-B7D0-1F9A8D12FD7E}" dt="2021-12-14T01:11:27.057" v="3707" actId="13244"/>
          <ac:picMkLst>
            <pc:docMk/>
            <pc:sldMk cId="832725809" sldId="330"/>
            <ac:picMk id="82" creationId="{AD5DF4DF-F7DF-4B18-AD4C-FF0CEF95E386}"/>
          </ac:picMkLst>
        </pc:picChg>
        <pc:picChg chg="add mod ord topLvl">
          <ac:chgData name="NGUYEN PHAM ANH THU" userId="baf72463-252b-4d5f-a6ca-5a6327a9888d" providerId="ADAL" clId="{C81F71A6-D9A8-4A53-B7D0-1F9A8D12FD7E}" dt="2021-12-14T01:11:21.127" v="3706" actId="13244"/>
          <ac:picMkLst>
            <pc:docMk/>
            <pc:sldMk cId="832725809" sldId="330"/>
            <ac:picMk id="83" creationId="{73BEFE3C-37AA-4276-8FA8-D9A54790ED7D}"/>
          </ac:picMkLst>
        </pc:picChg>
        <pc:picChg chg="add mod ord topLvl">
          <ac:chgData name="NGUYEN PHAM ANH THU" userId="baf72463-252b-4d5f-a6ca-5a6327a9888d" providerId="ADAL" clId="{C81F71A6-D9A8-4A53-B7D0-1F9A8D12FD7E}" dt="2021-12-14T01:11:07.120" v="3704" actId="13244"/>
          <ac:picMkLst>
            <pc:docMk/>
            <pc:sldMk cId="832725809" sldId="330"/>
            <ac:picMk id="84" creationId="{5698E4F9-ABD9-4099-B5EE-0C3225E4F15A}"/>
          </ac:picMkLst>
        </pc:picChg>
        <pc:picChg chg="add mod ord topLvl">
          <ac:chgData name="NGUYEN PHAM ANH THU" userId="baf72463-252b-4d5f-a6ca-5a6327a9888d" providerId="ADAL" clId="{C81F71A6-D9A8-4A53-B7D0-1F9A8D12FD7E}" dt="2021-12-14T01:10:15.383" v="3699" actId="13244"/>
          <ac:picMkLst>
            <pc:docMk/>
            <pc:sldMk cId="832725809" sldId="330"/>
            <ac:picMk id="85" creationId="{459E9C0A-F460-4B68-92E6-F30BE9AC9F2A}"/>
          </ac:picMkLst>
        </pc:picChg>
        <pc:picChg chg="add mod topLvl">
          <ac:chgData name="NGUYEN PHAM ANH THU" userId="baf72463-252b-4d5f-a6ca-5a6327a9888d" providerId="ADAL" clId="{C81F71A6-D9A8-4A53-B7D0-1F9A8D12FD7E}" dt="2021-12-14T01:08:31.593" v="3694" actId="165"/>
          <ac:picMkLst>
            <pc:docMk/>
            <pc:sldMk cId="832725809" sldId="330"/>
            <ac:picMk id="86" creationId="{5CF95DC0-A617-4C58-A90F-18FF4188ADEB}"/>
          </ac:picMkLst>
        </pc:picChg>
        <pc:picChg chg="add mod ord topLvl">
          <ac:chgData name="NGUYEN PHAM ANH THU" userId="baf72463-252b-4d5f-a6ca-5a6327a9888d" providerId="ADAL" clId="{C81F71A6-D9A8-4A53-B7D0-1F9A8D12FD7E}" dt="2021-12-14T01:08:31.593" v="3694" actId="165"/>
          <ac:picMkLst>
            <pc:docMk/>
            <pc:sldMk cId="832725809" sldId="330"/>
            <ac:picMk id="87" creationId="{86A1E43F-A518-4230-A3CB-9A2B0CEF8EC0}"/>
          </ac:picMkLst>
        </pc:picChg>
        <pc:picChg chg="add mod topLvl">
          <ac:chgData name="NGUYEN PHAM ANH THU" userId="baf72463-252b-4d5f-a6ca-5a6327a9888d" providerId="ADAL" clId="{C81F71A6-D9A8-4A53-B7D0-1F9A8D12FD7E}" dt="2021-12-14T01:08:31.593" v="3694" actId="165"/>
          <ac:picMkLst>
            <pc:docMk/>
            <pc:sldMk cId="832725809" sldId="330"/>
            <ac:picMk id="88" creationId="{0D64916B-E2DA-4782-BCBE-13843C503847}"/>
          </ac:picMkLst>
        </pc:picChg>
        <pc:picChg chg="add mod topLvl">
          <ac:chgData name="NGUYEN PHAM ANH THU" userId="baf72463-252b-4d5f-a6ca-5a6327a9888d" providerId="ADAL" clId="{C81F71A6-D9A8-4A53-B7D0-1F9A8D12FD7E}" dt="2021-12-14T01:08:31.593" v="3694" actId="165"/>
          <ac:picMkLst>
            <pc:docMk/>
            <pc:sldMk cId="832725809" sldId="330"/>
            <ac:picMk id="89" creationId="{ADD215D5-2409-4D9A-B8BA-B58C01D4896A}"/>
          </ac:picMkLst>
        </pc:picChg>
      </pc:sldChg>
      <pc:sldChg chg="addSp delSp modSp add mod ord modTransition delAnim modAnim">
        <pc:chgData name="NGUYEN PHAM ANH THU" userId="baf72463-252b-4d5f-a6ca-5a6327a9888d" providerId="ADAL" clId="{C81F71A6-D9A8-4A53-B7D0-1F9A8D12FD7E}" dt="2021-12-14T10:01:10.030" v="13300"/>
        <pc:sldMkLst>
          <pc:docMk/>
          <pc:sldMk cId="1690057315" sldId="331"/>
        </pc:sldMkLst>
        <pc:spChg chg="del">
          <ac:chgData name="NGUYEN PHAM ANH THU" userId="baf72463-252b-4d5f-a6ca-5a6327a9888d" providerId="ADAL" clId="{C81F71A6-D9A8-4A53-B7D0-1F9A8D12FD7E}" dt="2021-12-14T01:15:08.197" v="3725" actId="478"/>
          <ac:spMkLst>
            <pc:docMk/>
            <pc:sldMk cId="1690057315" sldId="331"/>
            <ac:spMk id="20" creationId="{735E8F95-6B78-4D93-A60B-CE634ED5ECAC}"/>
          </ac:spMkLst>
        </pc:spChg>
        <pc:spChg chg="mod">
          <ac:chgData name="NGUYEN PHAM ANH THU" userId="baf72463-252b-4d5f-a6ca-5a6327a9888d" providerId="ADAL" clId="{C81F71A6-D9A8-4A53-B7D0-1F9A8D12FD7E}" dt="2021-12-14T01:37:24.226" v="4011" actId="20577"/>
          <ac:spMkLst>
            <pc:docMk/>
            <pc:sldMk cId="1690057315" sldId="331"/>
            <ac:spMk id="23" creationId="{6ACF9635-F34A-42BA-8B7E-41B6DF13F11E}"/>
          </ac:spMkLst>
        </pc:spChg>
        <pc:spChg chg="mod">
          <ac:chgData name="NGUYEN PHAM ANH THU" userId="baf72463-252b-4d5f-a6ca-5a6327a9888d" providerId="ADAL" clId="{C81F71A6-D9A8-4A53-B7D0-1F9A8D12FD7E}" dt="2021-12-14T01:15:12.929" v="3726"/>
          <ac:spMkLst>
            <pc:docMk/>
            <pc:sldMk cId="1690057315" sldId="331"/>
            <ac:spMk id="26" creationId="{BC2D71AD-ED9B-42A1-8CC0-A7727BD45CC4}"/>
          </ac:spMkLst>
        </pc:spChg>
        <pc:spChg chg="mod">
          <ac:chgData name="NGUYEN PHAM ANH THU" userId="baf72463-252b-4d5f-a6ca-5a6327a9888d" providerId="ADAL" clId="{C81F71A6-D9A8-4A53-B7D0-1F9A8D12FD7E}" dt="2021-12-14T06:08:47.034" v="7827" actId="13926"/>
          <ac:spMkLst>
            <pc:docMk/>
            <pc:sldMk cId="1690057315" sldId="331"/>
            <ac:spMk id="27" creationId="{4010127E-4422-45E4-B8AF-98A63DB07A9C}"/>
          </ac:spMkLst>
        </pc:spChg>
        <pc:spChg chg="add mod">
          <ac:chgData name="NGUYEN PHAM ANH THU" userId="baf72463-252b-4d5f-a6ca-5a6327a9888d" providerId="ADAL" clId="{C81F71A6-D9A8-4A53-B7D0-1F9A8D12FD7E}" dt="2021-12-14T01:15:12.929" v="3726"/>
          <ac:spMkLst>
            <pc:docMk/>
            <pc:sldMk cId="1690057315" sldId="331"/>
            <ac:spMk id="28" creationId="{BB518558-C06F-4336-BE1C-82F7B20F42DD}"/>
          </ac:spMkLst>
        </pc:spChg>
        <pc:spChg chg="mod">
          <ac:chgData name="NGUYEN PHAM ANH THU" userId="baf72463-252b-4d5f-a6ca-5a6327a9888d" providerId="ADAL" clId="{C81F71A6-D9A8-4A53-B7D0-1F9A8D12FD7E}" dt="2021-12-14T02:05:31.127" v="4847" actId="20577"/>
          <ac:spMkLst>
            <pc:docMk/>
            <pc:sldMk cId="1690057315" sldId="331"/>
            <ac:spMk id="63" creationId="{C14FEB92-9B59-44D9-AF47-20B0E942E08D}"/>
          </ac:spMkLst>
        </pc:spChg>
        <pc:grpChg chg="del">
          <ac:chgData name="NGUYEN PHAM ANH THU" userId="baf72463-252b-4d5f-a6ca-5a6327a9888d" providerId="ADAL" clId="{C81F71A6-D9A8-4A53-B7D0-1F9A8D12FD7E}" dt="2021-12-14T01:15:08.197" v="3725" actId="478"/>
          <ac:grpSpMkLst>
            <pc:docMk/>
            <pc:sldMk cId="1690057315" sldId="331"/>
            <ac:grpSpMk id="13" creationId="{C7D3CF81-817C-4B91-ADB9-339FD5EADE92}"/>
          </ac:grpSpMkLst>
        </pc:grpChg>
        <pc:grpChg chg="del">
          <ac:chgData name="NGUYEN PHAM ANH THU" userId="baf72463-252b-4d5f-a6ca-5a6327a9888d" providerId="ADAL" clId="{C81F71A6-D9A8-4A53-B7D0-1F9A8D12FD7E}" dt="2021-12-14T01:15:08.197" v="3725" actId="478"/>
          <ac:grpSpMkLst>
            <pc:docMk/>
            <pc:sldMk cId="1690057315" sldId="331"/>
            <ac:grpSpMk id="17" creationId="{98018C10-1A3D-49C2-BFFB-224497D10375}"/>
          </ac:grpSpMkLst>
        </pc:grpChg>
        <pc:grpChg chg="add mod">
          <ac:chgData name="NGUYEN PHAM ANH THU" userId="baf72463-252b-4d5f-a6ca-5a6327a9888d" providerId="ADAL" clId="{C81F71A6-D9A8-4A53-B7D0-1F9A8D12FD7E}" dt="2021-12-14T01:15:12.929" v="3726"/>
          <ac:grpSpMkLst>
            <pc:docMk/>
            <pc:sldMk cId="1690057315" sldId="331"/>
            <ac:grpSpMk id="21" creationId="{606A1448-E896-4B1C-BB99-B94733FAA6EF}"/>
          </ac:grpSpMkLst>
        </pc:grpChg>
        <pc:grpChg chg="add mod">
          <ac:chgData name="NGUYEN PHAM ANH THU" userId="baf72463-252b-4d5f-a6ca-5a6327a9888d" providerId="ADAL" clId="{C81F71A6-D9A8-4A53-B7D0-1F9A8D12FD7E}" dt="2021-12-14T01:15:12.929" v="3726"/>
          <ac:grpSpMkLst>
            <pc:docMk/>
            <pc:sldMk cId="1690057315" sldId="331"/>
            <ac:grpSpMk id="25" creationId="{66BDC162-2AB2-456F-AC06-70A5A2BDE29B}"/>
          </ac:grpSpMkLst>
        </pc:grpChg>
        <pc:picChg chg="del">
          <ac:chgData name="NGUYEN PHAM ANH THU" userId="baf72463-252b-4d5f-a6ca-5a6327a9888d" providerId="ADAL" clId="{C81F71A6-D9A8-4A53-B7D0-1F9A8D12FD7E}" dt="2021-12-14T01:16:28.696" v="3736" actId="478"/>
          <ac:picMkLst>
            <pc:docMk/>
            <pc:sldMk cId="1690057315" sldId="331"/>
            <ac:picMk id="12" creationId="{CCEC1B11-423F-43F9-98D0-0F13278930EB}"/>
          </ac:picMkLst>
        </pc:picChg>
        <pc:picChg chg="del">
          <ac:chgData name="NGUYEN PHAM ANH THU" userId="baf72463-252b-4d5f-a6ca-5a6327a9888d" providerId="ADAL" clId="{C81F71A6-D9A8-4A53-B7D0-1F9A8D12FD7E}" dt="2021-12-14T01:15:08.197" v="3725" actId="478"/>
          <ac:picMkLst>
            <pc:docMk/>
            <pc:sldMk cId="1690057315" sldId="331"/>
            <ac:picMk id="16" creationId="{D222A197-9BCB-456F-AC6A-63A1957479AE}"/>
          </ac:picMkLst>
        </pc:picChg>
        <pc:picChg chg="mod">
          <ac:chgData name="NGUYEN PHAM ANH THU" userId="baf72463-252b-4d5f-a6ca-5a6327a9888d" providerId="ADAL" clId="{C81F71A6-D9A8-4A53-B7D0-1F9A8D12FD7E}" dt="2021-12-14T01:15:12.929" v="3726"/>
          <ac:picMkLst>
            <pc:docMk/>
            <pc:sldMk cId="1690057315" sldId="331"/>
            <ac:picMk id="22" creationId="{F17A9D13-FA9A-4ADF-8E55-A1167ED3413D}"/>
          </ac:picMkLst>
        </pc:picChg>
        <pc:picChg chg="add mod">
          <ac:chgData name="NGUYEN PHAM ANH THU" userId="baf72463-252b-4d5f-a6ca-5a6327a9888d" providerId="ADAL" clId="{C81F71A6-D9A8-4A53-B7D0-1F9A8D12FD7E}" dt="2021-12-14T01:15:12.929" v="3726"/>
          <ac:picMkLst>
            <pc:docMk/>
            <pc:sldMk cId="1690057315" sldId="331"/>
            <ac:picMk id="24" creationId="{278DA857-4D65-43EA-9AD6-08DE842CC093}"/>
          </ac:picMkLst>
        </pc:picChg>
        <pc:picChg chg="add mod">
          <ac:chgData name="NGUYEN PHAM ANH THU" userId="baf72463-252b-4d5f-a6ca-5a6327a9888d" providerId="ADAL" clId="{C81F71A6-D9A8-4A53-B7D0-1F9A8D12FD7E}" dt="2021-12-14T01:33:49.913" v="3745" actId="1076"/>
          <ac:picMkLst>
            <pc:docMk/>
            <pc:sldMk cId="1690057315" sldId="331"/>
            <ac:picMk id="29" creationId="{981578C1-1660-4052-87CF-E537AEEA9F7D}"/>
          </ac:picMkLst>
        </pc:picChg>
        <pc:picChg chg="add del mod ord">
          <ac:chgData name="NGUYEN PHAM ANH THU" userId="baf72463-252b-4d5f-a6ca-5a6327a9888d" providerId="ADAL" clId="{C81F71A6-D9A8-4A53-B7D0-1F9A8D12FD7E}" dt="2021-12-14T01:35:53.562" v="3963" actId="478"/>
          <ac:picMkLst>
            <pc:docMk/>
            <pc:sldMk cId="1690057315" sldId="331"/>
            <ac:picMk id="30" creationId="{10E2B2F5-DC71-4E7C-A275-6EF970A7AC9F}"/>
          </ac:picMkLst>
        </pc:picChg>
        <pc:picChg chg="del">
          <ac:chgData name="NGUYEN PHAM ANH THU" userId="baf72463-252b-4d5f-a6ca-5a6327a9888d" providerId="ADAL" clId="{C81F71A6-D9A8-4A53-B7D0-1F9A8D12FD7E}" dt="2021-12-14T01:16:19.098" v="3729" actId="478"/>
          <ac:picMkLst>
            <pc:docMk/>
            <pc:sldMk cId="1690057315" sldId="331"/>
            <ac:picMk id="87" creationId="{74834CEB-1C1B-4365-92EC-0F90C7C24525}"/>
          </ac:picMkLst>
        </pc:picChg>
      </pc:sldChg>
      <pc:sldChg chg="addSp delSp modSp add mod ord modTransition delAnim modAnim modNotesTx">
        <pc:chgData name="NGUYEN PHAM ANH THU" userId="baf72463-252b-4d5f-a6ca-5a6327a9888d" providerId="ADAL" clId="{C81F71A6-D9A8-4A53-B7D0-1F9A8D12FD7E}" dt="2021-12-14T09:54:07.151" v="13279"/>
        <pc:sldMkLst>
          <pc:docMk/>
          <pc:sldMk cId="665893885" sldId="332"/>
        </pc:sldMkLst>
        <pc:spChg chg="mod">
          <ac:chgData name="NGUYEN PHAM ANH THU" userId="baf72463-252b-4d5f-a6ca-5a6327a9888d" providerId="ADAL" clId="{C81F71A6-D9A8-4A53-B7D0-1F9A8D12FD7E}" dt="2021-12-14T01:37:43.979" v="4043" actId="20577"/>
          <ac:spMkLst>
            <pc:docMk/>
            <pc:sldMk cId="665893885" sldId="332"/>
            <ac:spMk id="7" creationId="{ED1A21BD-0FFA-4193-8A33-43AEFF0E6574}"/>
          </ac:spMkLst>
        </pc:spChg>
        <pc:spChg chg="mod">
          <ac:chgData name="NGUYEN PHAM ANH THU" userId="baf72463-252b-4d5f-a6ca-5a6327a9888d" providerId="ADAL" clId="{C81F71A6-D9A8-4A53-B7D0-1F9A8D12FD7E}" dt="2021-12-14T01:53:49.952" v="4349" actId="14100"/>
          <ac:spMkLst>
            <pc:docMk/>
            <pc:sldMk cId="665893885" sldId="332"/>
            <ac:spMk id="28" creationId="{A6DC5FCA-748A-47C1-B280-D5056C0716C5}"/>
          </ac:spMkLst>
        </pc:spChg>
        <pc:spChg chg="mod">
          <ac:chgData name="NGUYEN PHAM ANH THU" userId="baf72463-252b-4d5f-a6ca-5a6327a9888d" providerId="ADAL" clId="{C81F71A6-D9A8-4A53-B7D0-1F9A8D12FD7E}" dt="2021-12-14T01:53:01.842" v="4345" actId="20577"/>
          <ac:spMkLst>
            <pc:docMk/>
            <pc:sldMk cId="665893885" sldId="332"/>
            <ac:spMk id="30" creationId="{9F386AF6-7F25-4BF6-9F7D-19388138F5D8}"/>
          </ac:spMkLst>
        </pc:spChg>
        <pc:spChg chg="del">
          <ac:chgData name="NGUYEN PHAM ANH THU" userId="baf72463-252b-4d5f-a6ca-5a6327a9888d" providerId="ADAL" clId="{C81F71A6-D9A8-4A53-B7D0-1F9A8D12FD7E}" dt="2021-12-14T01:38:42.956" v="4054" actId="478"/>
          <ac:spMkLst>
            <pc:docMk/>
            <pc:sldMk cId="665893885" sldId="332"/>
            <ac:spMk id="52" creationId="{7A9228DB-2355-4E25-9664-B7A72D624116}"/>
          </ac:spMkLst>
        </pc:spChg>
        <pc:spChg chg="del">
          <ac:chgData name="NGUYEN PHAM ANH THU" userId="baf72463-252b-4d5f-a6ca-5a6327a9888d" providerId="ADAL" clId="{C81F71A6-D9A8-4A53-B7D0-1F9A8D12FD7E}" dt="2021-12-14T01:38:42.956" v="4054" actId="478"/>
          <ac:spMkLst>
            <pc:docMk/>
            <pc:sldMk cId="665893885" sldId="332"/>
            <ac:spMk id="61" creationId="{25FA31C9-7779-4B1C-B791-D4929DDF2654}"/>
          </ac:spMkLst>
        </pc:spChg>
        <pc:spChg chg="del">
          <ac:chgData name="NGUYEN PHAM ANH THU" userId="baf72463-252b-4d5f-a6ca-5a6327a9888d" providerId="ADAL" clId="{C81F71A6-D9A8-4A53-B7D0-1F9A8D12FD7E}" dt="2021-12-14T01:38:42.956" v="4054" actId="478"/>
          <ac:spMkLst>
            <pc:docMk/>
            <pc:sldMk cId="665893885" sldId="332"/>
            <ac:spMk id="62" creationId="{8DC12402-0616-45CF-A06E-ED43F83FD5B1}"/>
          </ac:spMkLst>
        </pc:spChg>
        <pc:spChg chg="del">
          <ac:chgData name="NGUYEN PHAM ANH THU" userId="baf72463-252b-4d5f-a6ca-5a6327a9888d" providerId="ADAL" clId="{C81F71A6-D9A8-4A53-B7D0-1F9A8D12FD7E}" dt="2021-12-14T01:38:42.956" v="4054" actId="478"/>
          <ac:spMkLst>
            <pc:docMk/>
            <pc:sldMk cId="665893885" sldId="332"/>
            <ac:spMk id="69" creationId="{F10468D7-1C0C-47F1-8392-492BAA2F42EE}"/>
          </ac:spMkLst>
        </pc:spChg>
        <pc:spChg chg="mod">
          <ac:chgData name="NGUYEN PHAM ANH THU" userId="baf72463-252b-4d5f-a6ca-5a6327a9888d" providerId="ADAL" clId="{C81F71A6-D9A8-4A53-B7D0-1F9A8D12FD7E}" dt="2021-12-14T06:08:51.090" v="7828" actId="13926"/>
          <ac:spMkLst>
            <pc:docMk/>
            <pc:sldMk cId="665893885" sldId="332"/>
            <ac:spMk id="76" creationId="{DAE12845-BB13-4A8A-84C0-2C4A4C8774C8}"/>
          </ac:spMkLst>
        </pc:spChg>
        <pc:spChg chg="del">
          <ac:chgData name="NGUYEN PHAM ANH THU" userId="baf72463-252b-4d5f-a6ca-5a6327a9888d" providerId="ADAL" clId="{C81F71A6-D9A8-4A53-B7D0-1F9A8D12FD7E}" dt="2021-12-14T01:38:42.956" v="4054" actId="478"/>
          <ac:spMkLst>
            <pc:docMk/>
            <pc:sldMk cId="665893885" sldId="332"/>
            <ac:spMk id="102" creationId="{C7DA9DBA-D3E9-4659-9965-52E593F61664}"/>
          </ac:spMkLst>
        </pc:spChg>
        <pc:spChg chg="add del mod">
          <ac:chgData name="NGUYEN PHAM ANH THU" userId="baf72463-252b-4d5f-a6ca-5a6327a9888d" providerId="ADAL" clId="{C81F71A6-D9A8-4A53-B7D0-1F9A8D12FD7E}" dt="2021-12-14T01:40:21.813" v="4075" actId="478"/>
          <ac:spMkLst>
            <pc:docMk/>
            <pc:sldMk cId="665893885" sldId="332"/>
            <ac:spMk id="113" creationId="{EA9D82B5-7F00-4A18-9517-843E2D355EF4}"/>
          </ac:spMkLst>
        </pc:spChg>
        <pc:spChg chg="add del mod">
          <ac:chgData name="NGUYEN PHAM ANH THU" userId="baf72463-252b-4d5f-a6ca-5a6327a9888d" providerId="ADAL" clId="{C81F71A6-D9A8-4A53-B7D0-1F9A8D12FD7E}" dt="2021-12-14T01:40:10.617" v="4067" actId="478"/>
          <ac:spMkLst>
            <pc:docMk/>
            <pc:sldMk cId="665893885" sldId="332"/>
            <ac:spMk id="114" creationId="{0487F425-E500-40A4-8502-5C329C3419E1}"/>
          </ac:spMkLst>
        </pc:spChg>
        <pc:spChg chg="add del mod">
          <ac:chgData name="NGUYEN PHAM ANH THU" userId="baf72463-252b-4d5f-a6ca-5a6327a9888d" providerId="ADAL" clId="{C81F71A6-D9A8-4A53-B7D0-1F9A8D12FD7E}" dt="2021-12-14T01:40:21.813" v="4075" actId="478"/>
          <ac:spMkLst>
            <pc:docMk/>
            <pc:sldMk cId="665893885" sldId="332"/>
            <ac:spMk id="115" creationId="{353895E0-6F11-44C5-9E7C-F334D20E694D}"/>
          </ac:spMkLst>
        </pc:spChg>
        <pc:spChg chg="mod">
          <ac:chgData name="NGUYEN PHAM ANH THU" userId="baf72463-252b-4d5f-a6ca-5a6327a9888d" providerId="ADAL" clId="{C81F71A6-D9A8-4A53-B7D0-1F9A8D12FD7E}" dt="2021-12-14T01:39:20.779" v="4056"/>
          <ac:spMkLst>
            <pc:docMk/>
            <pc:sldMk cId="665893885" sldId="332"/>
            <ac:spMk id="117" creationId="{9B43C6BD-92B0-4DA6-86AA-AA53B444E944}"/>
          </ac:spMkLst>
        </pc:spChg>
        <pc:spChg chg="mod">
          <ac:chgData name="NGUYEN PHAM ANH THU" userId="baf72463-252b-4d5f-a6ca-5a6327a9888d" providerId="ADAL" clId="{C81F71A6-D9A8-4A53-B7D0-1F9A8D12FD7E}" dt="2021-12-14T01:39:20.779" v="4056"/>
          <ac:spMkLst>
            <pc:docMk/>
            <pc:sldMk cId="665893885" sldId="332"/>
            <ac:spMk id="118" creationId="{A7814633-6553-4AF6-BC4C-E5B2F24AC442}"/>
          </ac:spMkLst>
        </pc:spChg>
        <pc:spChg chg="mod">
          <ac:chgData name="NGUYEN PHAM ANH THU" userId="baf72463-252b-4d5f-a6ca-5a6327a9888d" providerId="ADAL" clId="{C81F71A6-D9A8-4A53-B7D0-1F9A8D12FD7E}" dt="2021-12-14T01:39:20.779" v="4056"/>
          <ac:spMkLst>
            <pc:docMk/>
            <pc:sldMk cId="665893885" sldId="332"/>
            <ac:spMk id="120" creationId="{F72EECCE-0DF1-4A77-931B-839B30DE8D56}"/>
          </ac:spMkLst>
        </pc:spChg>
        <pc:spChg chg="mod">
          <ac:chgData name="NGUYEN PHAM ANH THU" userId="baf72463-252b-4d5f-a6ca-5a6327a9888d" providerId="ADAL" clId="{C81F71A6-D9A8-4A53-B7D0-1F9A8D12FD7E}" dt="2021-12-14T01:39:20.779" v="4056"/>
          <ac:spMkLst>
            <pc:docMk/>
            <pc:sldMk cId="665893885" sldId="332"/>
            <ac:spMk id="121" creationId="{E3B5922C-5E77-405F-972F-2109C31C9C9F}"/>
          </ac:spMkLst>
        </pc:spChg>
        <pc:spChg chg="add del mod">
          <ac:chgData name="NGUYEN PHAM ANH THU" userId="baf72463-252b-4d5f-a6ca-5a6327a9888d" providerId="ADAL" clId="{C81F71A6-D9A8-4A53-B7D0-1F9A8D12FD7E}" dt="2021-12-14T01:40:21.813" v="4075" actId="478"/>
          <ac:spMkLst>
            <pc:docMk/>
            <pc:sldMk cId="665893885" sldId="332"/>
            <ac:spMk id="122" creationId="{6316E369-163A-46C1-B013-CEDEF4AF5A96}"/>
          </ac:spMkLst>
        </pc:spChg>
        <pc:spChg chg="add del mod">
          <ac:chgData name="NGUYEN PHAM ANH THU" userId="baf72463-252b-4d5f-a6ca-5a6327a9888d" providerId="ADAL" clId="{C81F71A6-D9A8-4A53-B7D0-1F9A8D12FD7E}" dt="2021-12-14T01:40:09.843" v="4066" actId="478"/>
          <ac:spMkLst>
            <pc:docMk/>
            <pc:sldMk cId="665893885" sldId="332"/>
            <ac:spMk id="123" creationId="{5A504FAE-0EA5-4413-9188-C45C3B59F43B}"/>
          </ac:spMkLst>
        </pc:spChg>
        <pc:spChg chg="add del mod">
          <ac:chgData name="NGUYEN PHAM ANH THU" userId="baf72463-252b-4d5f-a6ca-5a6327a9888d" providerId="ADAL" clId="{C81F71A6-D9A8-4A53-B7D0-1F9A8D12FD7E}" dt="2021-12-14T01:40:19.380" v="4074" actId="478"/>
          <ac:spMkLst>
            <pc:docMk/>
            <pc:sldMk cId="665893885" sldId="332"/>
            <ac:spMk id="124" creationId="{82620344-7190-428A-9C2B-2A10DBC62DD0}"/>
          </ac:spMkLst>
        </pc:spChg>
        <pc:spChg chg="add del mod">
          <ac:chgData name="NGUYEN PHAM ANH THU" userId="baf72463-252b-4d5f-a6ca-5a6327a9888d" providerId="ADAL" clId="{C81F71A6-D9A8-4A53-B7D0-1F9A8D12FD7E}" dt="2021-12-14T01:40:19.380" v="4074" actId="478"/>
          <ac:spMkLst>
            <pc:docMk/>
            <pc:sldMk cId="665893885" sldId="332"/>
            <ac:spMk id="125" creationId="{69042589-3E6F-41F5-B9EF-F714D8F31734}"/>
          </ac:spMkLst>
        </pc:spChg>
        <pc:spChg chg="del mod topLvl">
          <ac:chgData name="NGUYEN PHAM ANH THU" userId="baf72463-252b-4d5f-a6ca-5a6327a9888d" providerId="ADAL" clId="{C81F71A6-D9A8-4A53-B7D0-1F9A8D12FD7E}" dt="2021-12-14T01:40:17.575" v="4073" actId="478"/>
          <ac:spMkLst>
            <pc:docMk/>
            <pc:sldMk cId="665893885" sldId="332"/>
            <ac:spMk id="127" creationId="{3C6E1CF9-1314-4BC6-AC58-3152DEB8B170}"/>
          </ac:spMkLst>
        </pc:spChg>
        <pc:spChg chg="del mod topLvl">
          <ac:chgData name="NGUYEN PHAM ANH THU" userId="baf72463-252b-4d5f-a6ca-5a6327a9888d" providerId="ADAL" clId="{C81F71A6-D9A8-4A53-B7D0-1F9A8D12FD7E}" dt="2021-12-14T01:40:13.723" v="4070" actId="478"/>
          <ac:spMkLst>
            <pc:docMk/>
            <pc:sldMk cId="665893885" sldId="332"/>
            <ac:spMk id="128" creationId="{04C779E6-8AEA-45F7-A377-96225D26798E}"/>
          </ac:spMkLst>
        </pc:spChg>
        <pc:spChg chg="mod">
          <ac:chgData name="NGUYEN PHAM ANH THU" userId="baf72463-252b-4d5f-a6ca-5a6327a9888d" providerId="ADAL" clId="{C81F71A6-D9A8-4A53-B7D0-1F9A8D12FD7E}" dt="2021-12-14T01:39:20.779" v="4056"/>
          <ac:spMkLst>
            <pc:docMk/>
            <pc:sldMk cId="665893885" sldId="332"/>
            <ac:spMk id="130" creationId="{E9EDD827-F96B-417F-8A46-630AAF54F1BD}"/>
          </ac:spMkLst>
        </pc:spChg>
        <pc:spChg chg="mod">
          <ac:chgData name="NGUYEN PHAM ANH THU" userId="baf72463-252b-4d5f-a6ca-5a6327a9888d" providerId="ADAL" clId="{C81F71A6-D9A8-4A53-B7D0-1F9A8D12FD7E}" dt="2021-12-14T01:39:20.779" v="4056"/>
          <ac:spMkLst>
            <pc:docMk/>
            <pc:sldMk cId="665893885" sldId="332"/>
            <ac:spMk id="131" creationId="{A0DED262-4237-41F1-B969-3AD3526A06F5}"/>
          </ac:spMkLst>
        </pc:spChg>
        <pc:spChg chg="add del mod">
          <ac:chgData name="NGUYEN PHAM ANH THU" userId="baf72463-252b-4d5f-a6ca-5a6327a9888d" providerId="ADAL" clId="{C81F71A6-D9A8-4A53-B7D0-1F9A8D12FD7E}" dt="2021-12-14T01:40:12.169" v="4069" actId="478"/>
          <ac:spMkLst>
            <pc:docMk/>
            <pc:sldMk cId="665893885" sldId="332"/>
            <ac:spMk id="132" creationId="{969A3F92-6825-45B3-B541-FAD86220D418}"/>
          </ac:spMkLst>
        </pc:spChg>
        <pc:spChg chg="mod">
          <ac:chgData name="NGUYEN PHAM ANH THU" userId="baf72463-252b-4d5f-a6ca-5a6327a9888d" providerId="ADAL" clId="{C81F71A6-D9A8-4A53-B7D0-1F9A8D12FD7E}" dt="2021-12-14T01:39:20.779" v="4056"/>
          <ac:spMkLst>
            <pc:docMk/>
            <pc:sldMk cId="665893885" sldId="332"/>
            <ac:spMk id="134" creationId="{FFEE7E0C-0D1A-4EE3-9F44-3EB6C1252347}"/>
          </ac:spMkLst>
        </pc:spChg>
        <pc:spChg chg="mod">
          <ac:chgData name="NGUYEN PHAM ANH THU" userId="baf72463-252b-4d5f-a6ca-5a6327a9888d" providerId="ADAL" clId="{C81F71A6-D9A8-4A53-B7D0-1F9A8D12FD7E}" dt="2021-12-14T01:39:20.779" v="4056"/>
          <ac:spMkLst>
            <pc:docMk/>
            <pc:sldMk cId="665893885" sldId="332"/>
            <ac:spMk id="135" creationId="{DCD2AC0C-0110-4E0B-875E-3D29F5B44C2F}"/>
          </ac:spMkLst>
        </pc:spChg>
        <pc:spChg chg="add mod">
          <ac:chgData name="NGUYEN PHAM ANH THU" userId="baf72463-252b-4d5f-a6ca-5a6327a9888d" providerId="ADAL" clId="{C81F71A6-D9A8-4A53-B7D0-1F9A8D12FD7E}" dt="2021-12-14T01:45:52.223" v="4131" actId="208"/>
          <ac:spMkLst>
            <pc:docMk/>
            <pc:sldMk cId="665893885" sldId="332"/>
            <ac:spMk id="144" creationId="{CE09366C-AFF9-4BE1-B962-110D9FBC48FC}"/>
          </ac:spMkLst>
        </pc:spChg>
        <pc:spChg chg="add del mod">
          <ac:chgData name="NGUYEN PHAM ANH THU" userId="baf72463-252b-4d5f-a6ca-5a6327a9888d" providerId="ADAL" clId="{C81F71A6-D9A8-4A53-B7D0-1F9A8D12FD7E}" dt="2021-12-14T01:48:09.515" v="4156" actId="478"/>
          <ac:spMkLst>
            <pc:docMk/>
            <pc:sldMk cId="665893885" sldId="332"/>
            <ac:spMk id="145" creationId="{F34CF3F1-E7A3-4493-AB19-3A165311920B}"/>
          </ac:spMkLst>
        </pc:spChg>
        <pc:spChg chg="add mod">
          <ac:chgData name="NGUYEN PHAM ANH THU" userId="baf72463-252b-4d5f-a6ca-5a6327a9888d" providerId="ADAL" clId="{C81F71A6-D9A8-4A53-B7D0-1F9A8D12FD7E}" dt="2021-12-14T01:47:32.735" v="4146" actId="1076"/>
          <ac:spMkLst>
            <pc:docMk/>
            <pc:sldMk cId="665893885" sldId="332"/>
            <ac:spMk id="146" creationId="{466A6474-034E-4C31-9BAB-4BCC99DF0B91}"/>
          </ac:spMkLst>
        </pc:spChg>
        <pc:spChg chg="mod">
          <ac:chgData name="NGUYEN PHAM ANH THU" userId="baf72463-252b-4d5f-a6ca-5a6327a9888d" providerId="ADAL" clId="{C81F71A6-D9A8-4A53-B7D0-1F9A8D12FD7E}" dt="2021-12-14T01:47:10.578" v="4143" actId="208"/>
          <ac:spMkLst>
            <pc:docMk/>
            <pc:sldMk cId="665893885" sldId="332"/>
            <ac:spMk id="148" creationId="{FD1C561A-DEAC-42C9-8A85-E8489E572DF4}"/>
          </ac:spMkLst>
        </pc:spChg>
        <pc:spChg chg="mod">
          <ac:chgData name="NGUYEN PHAM ANH THU" userId="baf72463-252b-4d5f-a6ca-5a6327a9888d" providerId="ADAL" clId="{C81F71A6-D9A8-4A53-B7D0-1F9A8D12FD7E}" dt="2021-12-14T01:44:11.871" v="4113"/>
          <ac:spMkLst>
            <pc:docMk/>
            <pc:sldMk cId="665893885" sldId="332"/>
            <ac:spMk id="149" creationId="{E21A9E67-3886-4AF7-9E7A-6833D742F5A6}"/>
          </ac:spMkLst>
        </pc:spChg>
        <pc:spChg chg="mod">
          <ac:chgData name="NGUYEN PHAM ANH THU" userId="baf72463-252b-4d5f-a6ca-5a6327a9888d" providerId="ADAL" clId="{C81F71A6-D9A8-4A53-B7D0-1F9A8D12FD7E}" dt="2021-12-14T01:46:07.827" v="4135" actId="208"/>
          <ac:spMkLst>
            <pc:docMk/>
            <pc:sldMk cId="665893885" sldId="332"/>
            <ac:spMk id="151" creationId="{EE221923-CC8B-42B5-B7B2-3D44A9061BBE}"/>
          </ac:spMkLst>
        </pc:spChg>
        <pc:spChg chg="mod">
          <ac:chgData name="NGUYEN PHAM ANH THU" userId="baf72463-252b-4d5f-a6ca-5a6327a9888d" providerId="ADAL" clId="{C81F71A6-D9A8-4A53-B7D0-1F9A8D12FD7E}" dt="2021-12-14T01:46:04.245" v="4133" actId="207"/>
          <ac:spMkLst>
            <pc:docMk/>
            <pc:sldMk cId="665893885" sldId="332"/>
            <ac:spMk id="152" creationId="{BD42781F-F88C-4B42-8CB2-825C258A982D}"/>
          </ac:spMkLst>
        </pc:spChg>
        <pc:spChg chg="add mod">
          <ac:chgData name="NGUYEN PHAM ANH THU" userId="baf72463-252b-4d5f-a6ca-5a6327a9888d" providerId="ADAL" clId="{C81F71A6-D9A8-4A53-B7D0-1F9A8D12FD7E}" dt="2021-12-14T01:45:11.375" v="4127" actId="164"/>
          <ac:spMkLst>
            <pc:docMk/>
            <pc:sldMk cId="665893885" sldId="332"/>
            <ac:spMk id="153" creationId="{0421CE5A-7E9E-48C1-94A5-8D70CF4150C5}"/>
          </ac:spMkLst>
        </pc:spChg>
        <pc:spChg chg="add del mod">
          <ac:chgData name="NGUYEN PHAM ANH THU" userId="baf72463-252b-4d5f-a6ca-5a6327a9888d" providerId="ADAL" clId="{C81F71A6-D9A8-4A53-B7D0-1F9A8D12FD7E}" dt="2021-12-14T01:48:08.804" v="4155" actId="478"/>
          <ac:spMkLst>
            <pc:docMk/>
            <pc:sldMk cId="665893885" sldId="332"/>
            <ac:spMk id="154" creationId="{60CF2DD2-1C5F-45E2-BF1C-6363238471F2}"/>
          </ac:spMkLst>
        </pc:spChg>
        <pc:spChg chg="add del mod">
          <ac:chgData name="NGUYEN PHAM ANH THU" userId="baf72463-252b-4d5f-a6ca-5a6327a9888d" providerId="ADAL" clId="{C81F71A6-D9A8-4A53-B7D0-1F9A8D12FD7E}" dt="2021-12-14T01:48:07.088" v="4154" actId="478"/>
          <ac:spMkLst>
            <pc:docMk/>
            <pc:sldMk cId="665893885" sldId="332"/>
            <ac:spMk id="155" creationId="{C103FD43-0E5D-49A8-93A1-14BA1700C1CB}"/>
          </ac:spMkLst>
        </pc:spChg>
        <pc:spChg chg="add mod">
          <ac:chgData name="NGUYEN PHAM ANH THU" userId="baf72463-252b-4d5f-a6ca-5a6327a9888d" providerId="ADAL" clId="{C81F71A6-D9A8-4A53-B7D0-1F9A8D12FD7E}" dt="2021-12-14T01:48:37.098" v="4163" actId="208"/>
          <ac:spMkLst>
            <pc:docMk/>
            <pc:sldMk cId="665893885" sldId="332"/>
            <ac:spMk id="156" creationId="{D2967DC4-4A9D-4ABC-8479-42B70796B3D4}"/>
          </ac:spMkLst>
        </pc:spChg>
        <pc:spChg chg="del mod topLvl">
          <ac:chgData name="NGUYEN PHAM ANH THU" userId="baf72463-252b-4d5f-a6ca-5a6327a9888d" providerId="ADAL" clId="{C81F71A6-D9A8-4A53-B7D0-1F9A8D12FD7E}" dt="2021-12-14T01:48:06.194" v="4153" actId="478"/>
          <ac:spMkLst>
            <pc:docMk/>
            <pc:sldMk cId="665893885" sldId="332"/>
            <ac:spMk id="158" creationId="{F8123428-55F0-4016-BE9A-B10D0D9CB1BC}"/>
          </ac:spMkLst>
        </pc:spChg>
        <pc:spChg chg="del mod topLvl">
          <ac:chgData name="NGUYEN PHAM ANH THU" userId="baf72463-252b-4d5f-a6ca-5a6327a9888d" providerId="ADAL" clId="{C81F71A6-D9A8-4A53-B7D0-1F9A8D12FD7E}" dt="2021-12-14T01:48:05.344" v="4152" actId="478"/>
          <ac:spMkLst>
            <pc:docMk/>
            <pc:sldMk cId="665893885" sldId="332"/>
            <ac:spMk id="159" creationId="{3064D7F5-A748-4BF0-9E66-F5F39CE18456}"/>
          </ac:spMkLst>
        </pc:spChg>
        <pc:spChg chg="mod">
          <ac:chgData name="NGUYEN PHAM ANH THU" userId="baf72463-252b-4d5f-a6ca-5a6327a9888d" providerId="ADAL" clId="{C81F71A6-D9A8-4A53-B7D0-1F9A8D12FD7E}" dt="2021-12-14T01:46:55.025" v="4139" actId="208"/>
          <ac:spMkLst>
            <pc:docMk/>
            <pc:sldMk cId="665893885" sldId="332"/>
            <ac:spMk id="161" creationId="{4465F8EE-2DD3-490B-ADBB-6D002D481358}"/>
          </ac:spMkLst>
        </pc:spChg>
        <pc:spChg chg="mod">
          <ac:chgData name="NGUYEN PHAM ANH THU" userId="baf72463-252b-4d5f-a6ca-5a6327a9888d" providerId="ADAL" clId="{C81F71A6-D9A8-4A53-B7D0-1F9A8D12FD7E}" dt="2021-12-14T01:44:11.871" v="4113"/>
          <ac:spMkLst>
            <pc:docMk/>
            <pc:sldMk cId="665893885" sldId="332"/>
            <ac:spMk id="162" creationId="{7A0FF7BD-D892-4B3E-A61F-F3BC65115267}"/>
          </ac:spMkLst>
        </pc:spChg>
        <pc:spChg chg="add mod">
          <ac:chgData name="NGUYEN PHAM ANH THU" userId="baf72463-252b-4d5f-a6ca-5a6327a9888d" providerId="ADAL" clId="{C81F71A6-D9A8-4A53-B7D0-1F9A8D12FD7E}" dt="2021-12-14T01:48:29.945" v="4161" actId="1076"/>
          <ac:spMkLst>
            <pc:docMk/>
            <pc:sldMk cId="665893885" sldId="332"/>
            <ac:spMk id="163" creationId="{C43E6407-E881-4226-9DDB-FCC46155DDBB}"/>
          </ac:spMkLst>
        </pc:spChg>
        <pc:spChg chg="mod">
          <ac:chgData name="NGUYEN PHAM ANH THU" userId="baf72463-252b-4d5f-a6ca-5a6327a9888d" providerId="ADAL" clId="{C81F71A6-D9A8-4A53-B7D0-1F9A8D12FD7E}" dt="2021-12-14T01:48:20.428" v="4158" actId="208"/>
          <ac:spMkLst>
            <pc:docMk/>
            <pc:sldMk cId="665893885" sldId="332"/>
            <ac:spMk id="165" creationId="{4EC1A37F-66F4-4D98-9A20-C2F82B478743}"/>
          </ac:spMkLst>
        </pc:spChg>
        <pc:spChg chg="mod">
          <ac:chgData name="NGUYEN PHAM ANH THU" userId="baf72463-252b-4d5f-a6ca-5a6327a9888d" providerId="ADAL" clId="{C81F71A6-D9A8-4A53-B7D0-1F9A8D12FD7E}" dt="2021-12-14T01:44:11.871" v="4113"/>
          <ac:spMkLst>
            <pc:docMk/>
            <pc:sldMk cId="665893885" sldId="332"/>
            <ac:spMk id="166" creationId="{83A18358-976B-44C0-8E9A-FA39989D55CA}"/>
          </ac:spMkLst>
        </pc:spChg>
        <pc:grpChg chg="mod">
          <ac:chgData name="NGUYEN PHAM ANH THU" userId="baf72463-252b-4d5f-a6ca-5a6327a9888d" providerId="ADAL" clId="{C81F71A6-D9A8-4A53-B7D0-1F9A8D12FD7E}" dt="2021-12-14T01:53:21.079" v="4348" actId="1076"/>
          <ac:grpSpMkLst>
            <pc:docMk/>
            <pc:sldMk cId="665893885" sldId="332"/>
            <ac:grpSpMk id="2" creationId="{EB39B630-35A3-4239-941A-7CB057D90890}"/>
          </ac:grpSpMkLst>
        </pc:grpChg>
        <pc:grpChg chg="add mod">
          <ac:chgData name="NGUYEN PHAM ANH THU" userId="baf72463-252b-4d5f-a6ca-5a6327a9888d" providerId="ADAL" clId="{C81F71A6-D9A8-4A53-B7D0-1F9A8D12FD7E}" dt="2021-12-14T01:45:18.192" v="4128" actId="1076"/>
          <ac:grpSpMkLst>
            <pc:docMk/>
            <pc:sldMk cId="665893885" sldId="332"/>
            <ac:grpSpMk id="3" creationId="{0DC243C2-CDBB-41B6-95C0-4207EFF34D5F}"/>
          </ac:grpSpMkLst>
        </pc:grpChg>
        <pc:grpChg chg="del">
          <ac:chgData name="NGUYEN PHAM ANH THU" userId="baf72463-252b-4d5f-a6ca-5a6327a9888d" providerId="ADAL" clId="{C81F71A6-D9A8-4A53-B7D0-1F9A8D12FD7E}" dt="2021-12-14T01:38:42.956" v="4054" actId="478"/>
          <ac:grpSpMkLst>
            <pc:docMk/>
            <pc:sldMk cId="665893885" sldId="332"/>
            <ac:grpSpMk id="8" creationId="{8ACED95F-8D88-4A35-9D36-E8609BF62375}"/>
          </ac:grpSpMkLst>
        </pc:grpChg>
        <pc:grpChg chg="del">
          <ac:chgData name="NGUYEN PHAM ANH THU" userId="baf72463-252b-4d5f-a6ca-5a6327a9888d" providerId="ADAL" clId="{C81F71A6-D9A8-4A53-B7D0-1F9A8D12FD7E}" dt="2021-12-14T01:38:42.956" v="4054" actId="478"/>
          <ac:grpSpMkLst>
            <pc:docMk/>
            <pc:sldMk cId="665893885" sldId="332"/>
            <ac:grpSpMk id="53" creationId="{510AA2F0-44BC-4FD3-BBEA-CE3F3B2581DD}"/>
          </ac:grpSpMkLst>
        </pc:grpChg>
        <pc:grpChg chg="del">
          <ac:chgData name="NGUYEN PHAM ANH THU" userId="baf72463-252b-4d5f-a6ca-5a6327a9888d" providerId="ADAL" clId="{C81F71A6-D9A8-4A53-B7D0-1F9A8D12FD7E}" dt="2021-12-14T01:38:42.956" v="4054" actId="478"/>
          <ac:grpSpMkLst>
            <pc:docMk/>
            <pc:sldMk cId="665893885" sldId="332"/>
            <ac:grpSpMk id="56" creationId="{5541607E-54EB-44D0-B23D-7259A9E62F99}"/>
          </ac:grpSpMkLst>
        </pc:grpChg>
        <pc:grpChg chg="del">
          <ac:chgData name="NGUYEN PHAM ANH THU" userId="baf72463-252b-4d5f-a6ca-5a6327a9888d" providerId="ADAL" clId="{C81F71A6-D9A8-4A53-B7D0-1F9A8D12FD7E}" dt="2021-12-14T01:38:42.956" v="4054" actId="478"/>
          <ac:grpSpMkLst>
            <pc:docMk/>
            <pc:sldMk cId="665893885" sldId="332"/>
            <ac:grpSpMk id="63" creationId="{7EC3A7EB-321D-4AD1-AF99-F28AA689D413}"/>
          </ac:grpSpMkLst>
        </pc:grpChg>
        <pc:grpChg chg="del">
          <ac:chgData name="NGUYEN PHAM ANH THU" userId="baf72463-252b-4d5f-a6ca-5a6327a9888d" providerId="ADAL" clId="{C81F71A6-D9A8-4A53-B7D0-1F9A8D12FD7E}" dt="2021-12-14T01:38:42.956" v="4054" actId="478"/>
          <ac:grpSpMkLst>
            <pc:docMk/>
            <pc:sldMk cId="665893885" sldId="332"/>
            <ac:grpSpMk id="66" creationId="{743B7270-091C-44E8-8462-E4B18499132C}"/>
          </ac:grpSpMkLst>
        </pc:grpChg>
        <pc:grpChg chg="del">
          <ac:chgData name="NGUYEN PHAM ANH THU" userId="baf72463-252b-4d5f-a6ca-5a6327a9888d" providerId="ADAL" clId="{C81F71A6-D9A8-4A53-B7D0-1F9A8D12FD7E}" dt="2021-12-14T01:38:42.956" v="4054" actId="478"/>
          <ac:grpSpMkLst>
            <pc:docMk/>
            <pc:sldMk cId="665893885" sldId="332"/>
            <ac:grpSpMk id="70" creationId="{253993A7-BEF7-4B95-B136-683C1C8FF244}"/>
          </ac:grpSpMkLst>
        </pc:grpChg>
        <pc:grpChg chg="del">
          <ac:chgData name="NGUYEN PHAM ANH THU" userId="baf72463-252b-4d5f-a6ca-5a6327a9888d" providerId="ADAL" clId="{C81F71A6-D9A8-4A53-B7D0-1F9A8D12FD7E}" dt="2021-12-14T01:38:42.956" v="4054" actId="478"/>
          <ac:grpSpMkLst>
            <pc:docMk/>
            <pc:sldMk cId="665893885" sldId="332"/>
            <ac:grpSpMk id="93" creationId="{CAF0E36C-53F5-47BB-B87D-558D7569A8A7}"/>
          </ac:grpSpMkLst>
        </pc:grpChg>
        <pc:grpChg chg="del">
          <ac:chgData name="NGUYEN PHAM ANH THU" userId="baf72463-252b-4d5f-a6ca-5a6327a9888d" providerId="ADAL" clId="{C81F71A6-D9A8-4A53-B7D0-1F9A8D12FD7E}" dt="2021-12-14T01:38:42.956" v="4054" actId="478"/>
          <ac:grpSpMkLst>
            <pc:docMk/>
            <pc:sldMk cId="665893885" sldId="332"/>
            <ac:grpSpMk id="96" creationId="{7A3D4A40-CEF6-4E02-910A-1B1A44D8EC38}"/>
          </ac:grpSpMkLst>
        </pc:grpChg>
        <pc:grpChg chg="del">
          <ac:chgData name="NGUYEN PHAM ANH THU" userId="baf72463-252b-4d5f-a6ca-5a6327a9888d" providerId="ADAL" clId="{C81F71A6-D9A8-4A53-B7D0-1F9A8D12FD7E}" dt="2021-12-14T01:38:42.956" v="4054" actId="478"/>
          <ac:grpSpMkLst>
            <pc:docMk/>
            <pc:sldMk cId="665893885" sldId="332"/>
            <ac:grpSpMk id="99" creationId="{6A21D4B5-DF6C-4A56-A6B8-33EEFA78EE8C}"/>
          </ac:grpSpMkLst>
        </pc:grpChg>
        <pc:grpChg chg="del">
          <ac:chgData name="NGUYEN PHAM ANH THU" userId="baf72463-252b-4d5f-a6ca-5a6327a9888d" providerId="ADAL" clId="{C81F71A6-D9A8-4A53-B7D0-1F9A8D12FD7E}" dt="2021-12-14T01:38:42.956" v="4054" actId="478"/>
          <ac:grpSpMkLst>
            <pc:docMk/>
            <pc:sldMk cId="665893885" sldId="332"/>
            <ac:grpSpMk id="103" creationId="{5AE15D19-7085-41E3-8320-36EC92F5A9E1}"/>
          </ac:grpSpMkLst>
        </pc:grpChg>
        <pc:grpChg chg="add del mod">
          <ac:chgData name="NGUYEN PHAM ANH THU" userId="baf72463-252b-4d5f-a6ca-5a6327a9888d" providerId="ADAL" clId="{C81F71A6-D9A8-4A53-B7D0-1F9A8D12FD7E}" dt="2021-12-14T01:40:21.813" v="4075" actId="478"/>
          <ac:grpSpMkLst>
            <pc:docMk/>
            <pc:sldMk cId="665893885" sldId="332"/>
            <ac:grpSpMk id="116" creationId="{19ECA31A-ED57-4122-84E0-90A640B13815}"/>
          </ac:grpSpMkLst>
        </pc:grpChg>
        <pc:grpChg chg="add del mod">
          <ac:chgData name="NGUYEN PHAM ANH THU" userId="baf72463-252b-4d5f-a6ca-5a6327a9888d" providerId="ADAL" clId="{C81F71A6-D9A8-4A53-B7D0-1F9A8D12FD7E}" dt="2021-12-14T01:40:23.084" v="4076" actId="478"/>
          <ac:grpSpMkLst>
            <pc:docMk/>
            <pc:sldMk cId="665893885" sldId="332"/>
            <ac:grpSpMk id="119" creationId="{FE6D0F39-1A51-45B2-923E-0076BA6E46A8}"/>
          </ac:grpSpMkLst>
        </pc:grpChg>
        <pc:grpChg chg="add del mod">
          <ac:chgData name="NGUYEN PHAM ANH THU" userId="baf72463-252b-4d5f-a6ca-5a6327a9888d" providerId="ADAL" clId="{C81F71A6-D9A8-4A53-B7D0-1F9A8D12FD7E}" dt="2021-12-14T01:40:13.723" v="4070" actId="478"/>
          <ac:grpSpMkLst>
            <pc:docMk/>
            <pc:sldMk cId="665893885" sldId="332"/>
            <ac:grpSpMk id="126" creationId="{11005D27-2D05-4147-A8A3-5065D17842A1}"/>
          </ac:grpSpMkLst>
        </pc:grpChg>
        <pc:grpChg chg="add del mod">
          <ac:chgData name="NGUYEN PHAM ANH THU" userId="baf72463-252b-4d5f-a6ca-5a6327a9888d" providerId="ADAL" clId="{C81F71A6-D9A8-4A53-B7D0-1F9A8D12FD7E}" dt="2021-12-14T01:40:19.380" v="4074" actId="478"/>
          <ac:grpSpMkLst>
            <pc:docMk/>
            <pc:sldMk cId="665893885" sldId="332"/>
            <ac:grpSpMk id="129" creationId="{242A2407-02BC-40E0-B0DD-7770240028D0}"/>
          </ac:grpSpMkLst>
        </pc:grpChg>
        <pc:grpChg chg="add del mod">
          <ac:chgData name="NGUYEN PHAM ANH THU" userId="baf72463-252b-4d5f-a6ca-5a6327a9888d" providerId="ADAL" clId="{C81F71A6-D9A8-4A53-B7D0-1F9A8D12FD7E}" dt="2021-12-14T01:40:11.588" v="4068" actId="478"/>
          <ac:grpSpMkLst>
            <pc:docMk/>
            <pc:sldMk cId="665893885" sldId="332"/>
            <ac:grpSpMk id="133" creationId="{59DDDA2A-D139-4126-BA4B-0F32445B3D6D}"/>
          </ac:grpSpMkLst>
        </pc:grpChg>
        <pc:grpChg chg="add mod">
          <ac:chgData name="NGUYEN PHAM ANH THU" userId="baf72463-252b-4d5f-a6ca-5a6327a9888d" providerId="ADAL" clId="{C81F71A6-D9A8-4A53-B7D0-1F9A8D12FD7E}" dt="2021-12-14T01:47:32.735" v="4146" actId="1076"/>
          <ac:grpSpMkLst>
            <pc:docMk/>
            <pc:sldMk cId="665893885" sldId="332"/>
            <ac:grpSpMk id="147" creationId="{540B7ECE-E25C-45CA-A2D7-6D27F64193FA}"/>
          </ac:grpSpMkLst>
        </pc:grpChg>
        <pc:grpChg chg="add mod">
          <ac:chgData name="NGUYEN PHAM ANH THU" userId="baf72463-252b-4d5f-a6ca-5a6327a9888d" providerId="ADAL" clId="{C81F71A6-D9A8-4A53-B7D0-1F9A8D12FD7E}" dt="2021-12-14T01:46:35.299" v="4137" actId="1076"/>
          <ac:grpSpMkLst>
            <pc:docMk/>
            <pc:sldMk cId="665893885" sldId="332"/>
            <ac:grpSpMk id="150" creationId="{A14BAE70-1B2D-4027-B2E9-DBD26D326EAA}"/>
          </ac:grpSpMkLst>
        </pc:grpChg>
        <pc:grpChg chg="add del mod">
          <ac:chgData name="NGUYEN PHAM ANH THU" userId="baf72463-252b-4d5f-a6ca-5a6327a9888d" providerId="ADAL" clId="{C81F71A6-D9A8-4A53-B7D0-1F9A8D12FD7E}" dt="2021-12-14T01:48:05.344" v="4152" actId="478"/>
          <ac:grpSpMkLst>
            <pc:docMk/>
            <pc:sldMk cId="665893885" sldId="332"/>
            <ac:grpSpMk id="157" creationId="{FA5E4CD9-BD38-48C6-BE59-3D5F535131D9}"/>
          </ac:grpSpMkLst>
        </pc:grpChg>
        <pc:grpChg chg="add mod">
          <ac:chgData name="NGUYEN PHAM ANH THU" userId="baf72463-252b-4d5f-a6ca-5a6327a9888d" providerId="ADAL" clId="{C81F71A6-D9A8-4A53-B7D0-1F9A8D12FD7E}" dt="2021-12-14T01:47:54.617" v="4150" actId="1076"/>
          <ac:grpSpMkLst>
            <pc:docMk/>
            <pc:sldMk cId="665893885" sldId="332"/>
            <ac:grpSpMk id="160" creationId="{A749D4A7-639A-4F95-AD69-C024E7EE87CA}"/>
          </ac:grpSpMkLst>
        </pc:grpChg>
        <pc:grpChg chg="add mod">
          <ac:chgData name="NGUYEN PHAM ANH THU" userId="baf72463-252b-4d5f-a6ca-5a6327a9888d" providerId="ADAL" clId="{C81F71A6-D9A8-4A53-B7D0-1F9A8D12FD7E}" dt="2021-12-14T01:48:29.945" v="4161" actId="1076"/>
          <ac:grpSpMkLst>
            <pc:docMk/>
            <pc:sldMk cId="665893885" sldId="332"/>
            <ac:grpSpMk id="164" creationId="{899AC501-5716-44FF-96B0-4CCDA25E6976}"/>
          </ac:grpSpMkLst>
        </pc:grpChg>
        <pc:picChg chg="add del mod">
          <ac:chgData name="NGUYEN PHAM ANH THU" userId="baf72463-252b-4d5f-a6ca-5a6327a9888d" providerId="ADAL" clId="{C81F71A6-D9A8-4A53-B7D0-1F9A8D12FD7E}" dt="2021-12-14T01:47:41.071" v="4149" actId="1076"/>
          <ac:picMkLst>
            <pc:docMk/>
            <pc:sldMk cId="665893885" sldId="332"/>
            <ac:picMk id="4" creationId="{BE9CB1FE-4BBB-4B47-B2D8-ABE2473BC763}"/>
          </ac:picMkLst>
        </pc:picChg>
        <pc:picChg chg="mod">
          <ac:chgData name="NGUYEN PHAM ANH THU" userId="baf72463-252b-4d5f-a6ca-5a6327a9888d" providerId="ADAL" clId="{C81F71A6-D9A8-4A53-B7D0-1F9A8D12FD7E}" dt="2021-12-14T01:51:07.576" v="4176" actId="14100"/>
          <ac:picMkLst>
            <pc:docMk/>
            <pc:sldMk cId="665893885" sldId="332"/>
            <ac:picMk id="37" creationId="{EC2E1E4A-B6EB-472E-A784-19C004FD7483}"/>
          </ac:picMkLst>
        </pc:picChg>
        <pc:picChg chg="mod">
          <ac:chgData name="NGUYEN PHAM ANH THU" userId="baf72463-252b-4d5f-a6ca-5a6327a9888d" providerId="ADAL" clId="{C81F71A6-D9A8-4A53-B7D0-1F9A8D12FD7E}" dt="2021-12-14T01:51:07.576" v="4176" actId="14100"/>
          <ac:picMkLst>
            <pc:docMk/>
            <pc:sldMk cId="665893885" sldId="332"/>
            <ac:picMk id="38" creationId="{3D07D2BA-121B-4434-8D32-A3E8E30390F3}"/>
          </ac:picMkLst>
        </pc:picChg>
        <pc:picChg chg="del">
          <ac:chgData name="NGUYEN PHAM ANH THU" userId="baf72463-252b-4d5f-a6ca-5a6327a9888d" providerId="ADAL" clId="{C81F71A6-D9A8-4A53-B7D0-1F9A8D12FD7E}" dt="2021-12-14T01:38:42.956" v="4054" actId="478"/>
          <ac:picMkLst>
            <pc:docMk/>
            <pc:sldMk cId="665893885" sldId="332"/>
            <ac:picMk id="39" creationId="{E4D9BEE5-FED4-4E0E-B574-7854727DE093}"/>
          </ac:picMkLst>
        </pc:picChg>
        <pc:picChg chg="del">
          <ac:chgData name="NGUYEN PHAM ANH THU" userId="baf72463-252b-4d5f-a6ca-5a6327a9888d" providerId="ADAL" clId="{C81F71A6-D9A8-4A53-B7D0-1F9A8D12FD7E}" dt="2021-12-14T01:38:42.956" v="4054" actId="478"/>
          <ac:picMkLst>
            <pc:docMk/>
            <pc:sldMk cId="665893885" sldId="332"/>
            <ac:picMk id="40" creationId="{6DDBFAAE-D929-416C-BB76-6ABEB4A835DA}"/>
          </ac:picMkLst>
        </pc:picChg>
        <pc:picChg chg="del">
          <ac:chgData name="NGUYEN PHAM ANH THU" userId="baf72463-252b-4d5f-a6ca-5a6327a9888d" providerId="ADAL" clId="{C81F71A6-D9A8-4A53-B7D0-1F9A8D12FD7E}" dt="2021-12-14T01:38:42.956" v="4054" actId="478"/>
          <ac:picMkLst>
            <pc:docMk/>
            <pc:sldMk cId="665893885" sldId="332"/>
            <ac:picMk id="41" creationId="{6A43FD47-E2A5-4AC0-A435-D9B173E723EB}"/>
          </ac:picMkLst>
        </pc:picChg>
        <pc:picChg chg="del">
          <ac:chgData name="NGUYEN PHAM ANH THU" userId="baf72463-252b-4d5f-a6ca-5a6327a9888d" providerId="ADAL" clId="{C81F71A6-D9A8-4A53-B7D0-1F9A8D12FD7E}" dt="2021-12-14T01:38:42.956" v="4054" actId="478"/>
          <ac:picMkLst>
            <pc:docMk/>
            <pc:sldMk cId="665893885" sldId="332"/>
            <ac:picMk id="42" creationId="{BFE6D9FB-77C4-4537-8ED1-4C73B9B26AD9}"/>
          </ac:picMkLst>
        </pc:picChg>
        <pc:picChg chg="del">
          <ac:chgData name="NGUYEN PHAM ANH THU" userId="baf72463-252b-4d5f-a6ca-5a6327a9888d" providerId="ADAL" clId="{C81F71A6-D9A8-4A53-B7D0-1F9A8D12FD7E}" dt="2021-12-14T01:38:42.956" v="4054" actId="478"/>
          <ac:picMkLst>
            <pc:docMk/>
            <pc:sldMk cId="665893885" sldId="332"/>
            <ac:picMk id="78" creationId="{7B13AB6F-EC4F-47B8-AB7A-3A2938FFD878}"/>
          </ac:picMkLst>
        </pc:picChg>
        <pc:picChg chg="add mod">
          <ac:chgData name="NGUYEN PHAM ANH THU" userId="baf72463-252b-4d5f-a6ca-5a6327a9888d" providerId="ADAL" clId="{C81F71A6-D9A8-4A53-B7D0-1F9A8D12FD7E}" dt="2021-12-14T01:43:50.438" v="4112" actId="1076"/>
          <ac:picMkLst>
            <pc:docMk/>
            <pc:sldMk cId="665893885" sldId="332"/>
            <ac:picMk id="79" creationId="{E8E6465A-BF4B-4A80-85D5-BC0082220562}"/>
          </ac:picMkLst>
        </pc:picChg>
        <pc:picChg chg="del">
          <ac:chgData name="NGUYEN PHAM ANH THU" userId="baf72463-252b-4d5f-a6ca-5a6327a9888d" providerId="ADAL" clId="{C81F71A6-D9A8-4A53-B7D0-1F9A8D12FD7E}" dt="2021-12-14T01:38:42.956" v="4054" actId="478"/>
          <ac:picMkLst>
            <pc:docMk/>
            <pc:sldMk cId="665893885" sldId="332"/>
            <ac:picMk id="80" creationId="{39985030-BA1C-4D87-A856-1DB57F52F385}"/>
          </ac:picMkLst>
        </pc:picChg>
        <pc:picChg chg="del">
          <ac:chgData name="NGUYEN PHAM ANH THU" userId="baf72463-252b-4d5f-a6ca-5a6327a9888d" providerId="ADAL" clId="{C81F71A6-D9A8-4A53-B7D0-1F9A8D12FD7E}" dt="2021-12-14T01:38:42.956" v="4054" actId="478"/>
          <ac:picMkLst>
            <pc:docMk/>
            <pc:sldMk cId="665893885" sldId="332"/>
            <ac:picMk id="81" creationId="{09B41D03-596F-4CE5-93E8-4FAAB8F11420}"/>
          </ac:picMkLst>
        </pc:picChg>
        <pc:picChg chg="del">
          <ac:chgData name="NGUYEN PHAM ANH THU" userId="baf72463-252b-4d5f-a6ca-5a6327a9888d" providerId="ADAL" clId="{C81F71A6-D9A8-4A53-B7D0-1F9A8D12FD7E}" dt="2021-12-14T01:38:42.956" v="4054" actId="478"/>
          <ac:picMkLst>
            <pc:docMk/>
            <pc:sldMk cId="665893885" sldId="332"/>
            <ac:picMk id="82" creationId="{AD5DF4DF-F7DF-4B18-AD4C-FF0CEF95E386}"/>
          </ac:picMkLst>
        </pc:picChg>
        <pc:picChg chg="del">
          <ac:chgData name="NGUYEN PHAM ANH THU" userId="baf72463-252b-4d5f-a6ca-5a6327a9888d" providerId="ADAL" clId="{C81F71A6-D9A8-4A53-B7D0-1F9A8D12FD7E}" dt="2021-12-14T01:38:42.956" v="4054" actId="478"/>
          <ac:picMkLst>
            <pc:docMk/>
            <pc:sldMk cId="665893885" sldId="332"/>
            <ac:picMk id="83" creationId="{73BEFE3C-37AA-4276-8FA8-D9A54790ED7D}"/>
          </ac:picMkLst>
        </pc:picChg>
        <pc:picChg chg="del">
          <ac:chgData name="NGUYEN PHAM ANH THU" userId="baf72463-252b-4d5f-a6ca-5a6327a9888d" providerId="ADAL" clId="{C81F71A6-D9A8-4A53-B7D0-1F9A8D12FD7E}" dt="2021-12-14T01:38:42.956" v="4054" actId="478"/>
          <ac:picMkLst>
            <pc:docMk/>
            <pc:sldMk cId="665893885" sldId="332"/>
            <ac:picMk id="84" creationId="{5698E4F9-ABD9-4099-B5EE-0C3225E4F15A}"/>
          </ac:picMkLst>
        </pc:picChg>
        <pc:picChg chg="del">
          <ac:chgData name="NGUYEN PHAM ANH THU" userId="baf72463-252b-4d5f-a6ca-5a6327a9888d" providerId="ADAL" clId="{C81F71A6-D9A8-4A53-B7D0-1F9A8D12FD7E}" dt="2021-12-14T01:38:42.956" v="4054" actId="478"/>
          <ac:picMkLst>
            <pc:docMk/>
            <pc:sldMk cId="665893885" sldId="332"/>
            <ac:picMk id="85" creationId="{459E9C0A-F460-4B68-92E6-F30BE9AC9F2A}"/>
          </ac:picMkLst>
        </pc:picChg>
        <pc:picChg chg="del">
          <ac:chgData name="NGUYEN PHAM ANH THU" userId="baf72463-252b-4d5f-a6ca-5a6327a9888d" providerId="ADAL" clId="{C81F71A6-D9A8-4A53-B7D0-1F9A8D12FD7E}" dt="2021-12-14T01:38:42.956" v="4054" actId="478"/>
          <ac:picMkLst>
            <pc:docMk/>
            <pc:sldMk cId="665893885" sldId="332"/>
            <ac:picMk id="86" creationId="{5CF95DC0-A617-4C58-A90F-18FF4188ADEB}"/>
          </ac:picMkLst>
        </pc:picChg>
        <pc:picChg chg="del">
          <ac:chgData name="NGUYEN PHAM ANH THU" userId="baf72463-252b-4d5f-a6ca-5a6327a9888d" providerId="ADAL" clId="{C81F71A6-D9A8-4A53-B7D0-1F9A8D12FD7E}" dt="2021-12-14T01:38:45.107" v="4055" actId="478"/>
          <ac:picMkLst>
            <pc:docMk/>
            <pc:sldMk cId="665893885" sldId="332"/>
            <ac:picMk id="87" creationId="{86A1E43F-A518-4230-A3CB-9A2B0CEF8EC0}"/>
          </ac:picMkLst>
        </pc:picChg>
        <pc:picChg chg="del">
          <ac:chgData name="NGUYEN PHAM ANH THU" userId="baf72463-252b-4d5f-a6ca-5a6327a9888d" providerId="ADAL" clId="{C81F71A6-D9A8-4A53-B7D0-1F9A8D12FD7E}" dt="2021-12-14T01:38:42.956" v="4054" actId="478"/>
          <ac:picMkLst>
            <pc:docMk/>
            <pc:sldMk cId="665893885" sldId="332"/>
            <ac:picMk id="88" creationId="{0D64916B-E2DA-4782-BCBE-13843C503847}"/>
          </ac:picMkLst>
        </pc:picChg>
        <pc:picChg chg="del">
          <ac:chgData name="NGUYEN PHAM ANH THU" userId="baf72463-252b-4d5f-a6ca-5a6327a9888d" providerId="ADAL" clId="{C81F71A6-D9A8-4A53-B7D0-1F9A8D12FD7E}" dt="2021-12-14T01:38:42.956" v="4054" actId="478"/>
          <ac:picMkLst>
            <pc:docMk/>
            <pc:sldMk cId="665893885" sldId="332"/>
            <ac:picMk id="89" creationId="{ADD215D5-2409-4D9A-B8BA-B58C01D4896A}"/>
          </ac:picMkLst>
        </pc:picChg>
        <pc:picChg chg="add mod">
          <ac:chgData name="NGUYEN PHAM ANH THU" userId="baf72463-252b-4d5f-a6ca-5a6327a9888d" providerId="ADAL" clId="{C81F71A6-D9A8-4A53-B7D0-1F9A8D12FD7E}" dt="2021-12-14T01:43:50.438" v="4112" actId="1076"/>
          <ac:picMkLst>
            <pc:docMk/>
            <pc:sldMk cId="665893885" sldId="332"/>
            <ac:picMk id="90" creationId="{DFABD865-3117-4BC8-955E-1A43AB66C0EB}"/>
          </ac:picMkLst>
        </pc:picChg>
        <pc:picChg chg="add mod">
          <ac:chgData name="NGUYEN PHAM ANH THU" userId="baf72463-252b-4d5f-a6ca-5a6327a9888d" providerId="ADAL" clId="{C81F71A6-D9A8-4A53-B7D0-1F9A8D12FD7E}" dt="2021-12-14T01:43:50.438" v="4112" actId="1076"/>
          <ac:picMkLst>
            <pc:docMk/>
            <pc:sldMk cId="665893885" sldId="332"/>
            <ac:picMk id="91" creationId="{B184455C-EDC4-41F9-AFAF-A5901DF6BF46}"/>
          </ac:picMkLst>
        </pc:picChg>
        <pc:picChg chg="add del mod">
          <ac:chgData name="NGUYEN PHAM ANH THU" userId="baf72463-252b-4d5f-a6ca-5a6327a9888d" providerId="ADAL" clId="{C81F71A6-D9A8-4A53-B7D0-1F9A8D12FD7E}" dt="2021-12-14T01:39:26.043" v="4058" actId="478"/>
          <ac:picMkLst>
            <pc:docMk/>
            <pc:sldMk cId="665893885" sldId="332"/>
            <ac:picMk id="92" creationId="{8AFB1445-D6F1-40B8-8E2E-604B3516B0A9}"/>
          </ac:picMkLst>
        </pc:picChg>
        <pc:picChg chg="add del mod">
          <ac:chgData name="NGUYEN PHAM ANH THU" userId="baf72463-252b-4d5f-a6ca-5a6327a9888d" providerId="ADAL" clId="{C81F71A6-D9A8-4A53-B7D0-1F9A8D12FD7E}" dt="2021-12-14T01:39:26.629" v="4059" actId="478"/>
          <ac:picMkLst>
            <pc:docMk/>
            <pc:sldMk cId="665893885" sldId="332"/>
            <ac:picMk id="106" creationId="{1F05E95D-B944-4D80-ACE1-23E48960D8A0}"/>
          </ac:picMkLst>
        </pc:picChg>
        <pc:picChg chg="add del mod">
          <ac:chgData name="NGUYEN PHAM ANH THU" userId="baf72463-252b-4d5f-a6ca-5a6327a9888d" providerId="ADAL" clId="{C81F71A6-D9A8-4A53-B7D0-1F9A8D12FD7E}" dt="2021-12-14T01:39:27.250" v="4060" actId="478"/>
          <ac:picMkLst>
            <pc:docMk/>
            <pc:sldMk cId="665893885" sldId="332"/>
            <ac:picMk id="107" creationId="{95903E9C-3044-4BC4-BE00-555FF67F5201}"/>
          </ac:picMkLst>
        </pc:picChg>
        <pc:picChg chg="add del mod">
          <ac:chgData name="NGUYEN PHAM ANH THU" userId="baf72463-252b-4d5f-a6ca-5a6327a9888d" providerId="ADAL" clId="{C81F71A6-D9A8-4A53-B7D0-1F9A8D12FD7E}" dt="2021-12-14T01:39:27.783" v="4061" actId="478"/>
          <ac:picMkLst>
            <pc:docMk/>
            <pc:sldMk cId="665893885" sldId="332"/>
            <ac:picMk id="108" creationId="{8DC90154-7244-4558-A98B-A252294DDED7}"/>
          </ac:picMkLst>
        </pc:picChg>
        <pc:picChg chg="add del mod">
          <ac:chgData name="NGUYEN PHAM ANH THU" userId="baf72463-252b-4d5f-a6ca-5a6327a9888d" providerId="ADAL" clId="{C81F71A6-D9A8-4A53-B7D0-1F9A8D12FD7E}" dt="2021-12-14T01:43:29.993" v="4108" actId="478"/>
          <ac:picMkLst>
            <pc:docMk/>
            <pc:sldMk cId="665893885" sldId="332"/>
            <ac:picMk id="109" creationId="{9868FE68-A496-47D2-84C3-0A33619C5BAD}"/>
          </ac:picMkLst>
        </pc:picChg>
        <pc:picChg chg="add del mod">
          <ac:chgData name="NGUYEN PHAM ANH THU" userId="baf72463-252b-4d5f-a6ca-5a6327a9888d" providerId="ADAL" clId="{C81F71A6-D9A8-4A53-B7D0-1F9A8D12FD7E}" dt="2021-12-14T01:39:25.174" v="4057" actId="478"/>
          <ac:picMkLst>
            <pc:docMk/>
            <pc:sldMk cId="665893885" sldId="332"/>
            <ac:picMk id="110" creationId="{2E4F0FCF-7E42-42EB-B581-B413221E227F}"/>
          </ac:picMkLst>
        </pc:picChg>
        <pc:picChg chg="add del mod">
          <ac:chgData name="NGUYEN PHAM ANH THU" userId="baf72463-252b-4d5f-a6ca-5a6327a9888d" providerId="ADAL" clId="{C81F71A6-D9A8-4A53-B7D0-1F9A8D12FD7E}" dt="2021-12-14T01:39:28.333" v="4062" actId="478"/>
          <ac:picMkLst>
            <pc:docMk/>
            <pc:sldMk cId="665893885" sldId="332"/>
            <ac:picMk id="111" creationId="{84DBC81F-5B7B-4903-9282-3A1976B2B3DF}"/>
          </ac:picMkLst>
        </pc:picChg>
        <pc:picChg chg="add del mod">
          <ac:chgData name="NGUYEN PHAM ANH THU" userId="baf72463-252b-4d5f-a6ca-5a6327a9888d" providerId="ADAL" clId="{C81F71A6-D9A8-4A53-B7D0-1F9A8D12FD7E}" dt="2021-12-14T01:40:02.543" v="4065" actId="478"/>
          <ac:picMkLst>
            <pc:docMk/>
            <pc:sldMk cId="665893885" sldId="332"/>
            <ac:picMk id="112" creationId="{13D7CFB9-07B6-4446-8D84-EED891B8838B}"/>
          </ac:picMkLst>
        </pc:picChg>
        <pc:picChg chg="add del mod ord">
          <ac:chgData name="NGUYEN PHAM ANH THU" userId="baf72463-252b-4d5f-a6ca-5a6327a9888d" providerId="ADAL" clId="{C81F71A6-D9A8-4A53-B7D0-1F9A8D12FD7E}" dt="2021-12-14T01:41:34.650" v="4086" actId="478"/>
          <ac:picMkLst>
            <pc:docMk/>
            <pc:sldMk cId="665893885" sldId="332"/>
            <ac:picMk id="136" creationId="{FE846567-3E53-476A-91ED-4DA03575D99B}"/>
          </ac:picMkLst>
        </pc:picChg>
        <pc:picChg chg="add mod">
          <ac:chgData name="NGUYEN PHAM ANH THU" userId="baf72463-252b-4d5f-a6ca-5a6327a9888d" providerId="ADAL" clId="{C81F71A6-D9A8-4A53-B7D0-1F9A8D12FD7E}" dt="2021-12-14T01:43:50.438" v="4112" actId="1076"/>
          <ac:picMkLst>
            <pc:docMk/>
            <pc:sldMk cId="665893885" sldId="332"/>
            <ac:picMk id="137" creationId="{8F95DFFF-BCC0-48B1-A780-A25F4C176130}"/>
          </ac:picMkLst>
        </pc:picChg>
        <pc:picChg chg="add mod ord">
          <ac:chgData name="NGUYEN PHAM ANH THU" userId="baf72463-252b-4d5f-a6ca-5a6327a9888d" providerId="ADAL" clId="{C81F71A6-D9A8-4A53-B7D0-1F9A8D12FD7E}" dt="2021-12-14T01:49:45.710" v="4167" actId="13244"/>
          <ac:picMkLst>
            <pc:docMk/>
            <pc:sldMk cId="665893885" sldId="332"/>
            <ac:picMk id="138" creationId="{AE6F826B-B7BF-4135-89E0-FB8AFA83CDEA}"/>
          </ac:picMkLst>
        </pc:picChg>
        <pc:picChg chg="add mod ord">
          <ac:chgData name="NGUYEN PHAM ANH THU" userId="baf72463-252b-4d5f-a6ca-5a6327a9888d" providerId="ADAL" clId="{C81F71A6-D9A8-4A53-B7D0-1F9A8D12FD7E}" dt="2021-12-14T01:49:45.710" v="4167" actId="13244"/>
          <ac:picMkLst>
            <pc:docMk/>
            <pc:sldMk cId="665893885" sldId="332"/>
            <ac:picMk id="139" creationId="{BCE95DC7-1435-4BF0-B4D8-0EE14D61412E}"/>
          </ac:picMkLst>
        </pc:picChg>
        <pc:picChg chg="add mod ord">
          <ac:chgData name="NGUYEN PHAM ANH THU" userId="baf72463-252b-4d5f-a6ca-5a6327a9888d" providerId="ADAL" clId="{C81F71A6-D9A8-4A53-B7D0-1F9A8D12FD7E}" dt="2021-12-14T01:49:45.710" v="4167" actId="13244"/>
          <ac:picMkLst>
            <pc:docMk/>
            <pc:sldMk cId="665893885" sldId="332"/>
            <ac:picMk id="140" creationId="{20747C97-02FE-48A3-AB6B-97B0033903E5}"/>
          </ac:picMkLst>
        </pc:picChg>
        <pc:picChg chg="add mod">
          <ac:chgData name="NGUYEN PHAM ANH THU" userId="baf72463-252b-4d5f-a6ca-5a6327a9888d" providerId="ADAL" clId="{C81F71A6-D9A8-4A53-B7D0-1F9A8D12FD7E}" dt="2021-12-14T01:43:50.438" v="4112" actId="1076"/>
          <ac:picMkLst>
            <pc:docMk/>
            <pc:sldMk cId="665893885" sldId="332"/>
            <ac:picMk id="141" creationId="{8D31A479-A527-499B-BFEE-B632B4301700}"/>
          </ac:picMkLst>
        </pc:picChg>
        <pc:picChg chg="add del mod">
          <ac:chgData name="NGUYEN PHAM ANH THU" userId="baf72463-252b-4d5f-a6ca-5a6327a9888d" providerId="ADAL" clId="{C81F71A6-D9A8-4A53-B7D0-1F9A8D12FD7E}" dt="2021-12-14T01:44:21.481" v="4115" actId="478"/>
          <ac:picMkLst>
            <pc:docMk/>
            <pc:sldMk cId="665893885" sldId="332"/>
            <ac:picMk id="142" creationId="{D29A7DA8-CD74-434A-A444-C49BDD96453B}"/>
          </ac:picMkLst>
        </pc:picChg>
        <pc:picChg chg="add del mod">
          <ac:chgData name="NGUYEN PHAM ANH THU" userId="baf72463-252b-4d5f-a6ca-5a6327a9888d" providerId="ADAL" clId="{C81F71A6-D9A8-4A53-B7D0-1F9A8D12FD7E}" dt="2021-12-14T01:44:22.491" v="4116" actId="478"/>
          <ac:picMkLst>
            <pc:docMk/>
            <pc:sldMk cId="665893885" sldId="332"/>
            <ac:picMk id="143" creationId="{790A4836-DDF7-4F24-B7B5-924C0BE97A1B}"/>
          </ac:picMkLst>
        </pc:picChg>
      </pc:sldChg>
      <pc:sldChg chg="addSp delSp modSp add mod ord modTransition delAnim modAnim">
        <pc:chgData name="NGUYEN PHAM ANH THU" userId="baf72463-252b-4d5f-a6ca-5a6327a9888d" providerId="ADAL" clId="{C81F71A6-D9A8-4A53-B7D0-1F9A8D12FD7E}" dt="2021-12-14T10:20:21.248" v="13623" actId="478"/>
        <pc:sldMkLst>
          <pc:docMk/>
          <pc:sldMk cId="3153792908" sldId="333"/>
        </pc:sldMkLst>
        <pc:spChg chg="mod">
          <ac:chgData name="NGUYEN PHAM ANH THU" userId="baf72463-252b-4d5f-a6ca-5a6327a9888d" providerId="ADAL" clId="{C81F71A6-D9A8-4A53-B7D0-1F9A8D12FD7E}" dt="2021-12-14T01:54:20.951" v="4354"/>
          <ac:spMkLst>
            <pc:docMk/>
            <pc:sldMk cId="3153792908" sldId="333"/>
            <ac:spMk id="19" creationId="{DCFE325E-D440-4CDA-8680-6F767226E5D2}"/>
          </ac:spMkLst>
        </pc:spChg>
        <pc:spChg chg="del">
          <ac:chgData name="NGUYEN PHAM ANH THU" userId="baf72463-252b-4d5f-a6ca-5a6327a9888d" providerId="ADAL" clId="{C81F71A6-D9A8-4A53-B7D0-1F9A8D12FD7E}" dt="2021-12-14T01:54:14.700" v="4353" actId="478"/>
          <ac:spMkLst>
            <pc:docMk/>
            <pc:sldMk cId="3153792908" sldId="333"/>
            <ac:spMk id="28" creationId="{BB518558-C06F-4336-BE1C-82F7B20F42DD}"/>
          </ac:spMkLst>
        </pc:spChg>
        <pc:spChg chg="mod">
          <ac:chgData name="NGUYEN PHAM ANH THU" userId="baf72463-252b-4d5f-a6ca-5a6327a9888d" providerId="ADAL" clId="{C81F71A6-D9A8-4A53-B7D0-1F9A8D12FD7E}" dt="2021-12-14T01:54:20.951" v="4354"/>
          <ac:spMkLst>
            <pc:docMk/>
            <pc:sldMk cId="3153792908" sldId="333"/>
            <ac:spMk id="32" creationId="{05737F8D-DFCC-48EB-AF2C-0829368F6BAA}"/>
          </ac:spMkLst>
        </pc:spChg>
        <pc:spChg chg="mod">
          <ac:chgData name="NGUYEN PHAM ANH THU" userId="baf72463-252b-4d5f-a6ca-5a6327a9888d" providerId="ADAL" clId="{C81F71A6-D9A8-4A53-B7D0-1F9A8D12FD7E}" dt="2021-12-14T06:08:15.697" v="7820" actId="13926"/>
          <ac:spMkLst>
            <pc:docMk/>
            <pc:sldMk cId="3153792908" sldId="333"/>
            <ac:spMk id="33" creationId="{0C72A789-549E-4D6A-960D-BDE85EB712F9}"/>
          </ac:spMkLst>
        </pc:spChg>
        <pc:spChg chg="add mod">
          <ac:chgData name="NGUYEN PHAM ANH THU" userId="baf72463-252b-4d5f-a6ca-5a6327a9888d" providerId="ADAL" clId="{C81F71A6-D9A8-4A53-B7D0-1F9A8D12FD7E}" dt="2021-12-14T04:44:52.851" v="7133" actId="1076"/>
          <ac:spMkLst>
            <pc:docMk/>
            <pc:sldMk cId="3153792908" sldId="333"/>
            <ac:spMk id="34" creationId="{33F0FCBF-F3B7-47CC-B06C-D8B18DA64596}"/>
          </ac:spMkLst>
        </pc:spChg>
        <pc:spChg chg="mod">
          <ac:chgData name="NGUYEN PHAM ANH THU" userId="baf72463-252b-4d5f-a6ca-5a6327a9888d" providerId="ADAL" clId="{C81F71A6-D9A8-4A53-B7D0-1F9A8D12FD7E}" dt="2021-12-14T04:47:42.898" v="7369" actId="14100"/>
          <ac:spMkLst>
            <pc:docMk/>
            <pc:sldMk cId="3153792908" sldId="333"/>
            <ac:spMk id="62" creationId="{DA8A4EED-B1F0-45E3-8707-57134881FE5E}"/>
          </ac:spMkLst>
        </pc:spChg>
        <pc:spChg chg="mod">
          <ac:chgData name="NGUYEN PHAM ANH THU" userId="baf72463-252b-4d5f-a6ca-5a6327a9888d" providerId="ADAL" clId="{C81F71A6-D9A8-4A53-B7D0-1F9A8D12FD7E}" dt="2021-12-14T04:47:59.581" v="7372" actId="14100"/>
          <ac:spMkLst>
            <pc:docMk/>
            <pc:sldMk cId="3153792908" sldId="333"/>
            <ac:spMk id="63" creationId="{C14FEB92-9B59-44D9-AF47-20B0E942E08D}"/>
          </ac:spMkLst>
        </pc:spChg>
        <pc:grpChg chg="mod">
          <ac:chgData name="NGUYEN PHAM ANH THU" userId="baf72463-252b-4d5f-a6ca-5a6327a9888d" providerId="ADAL" clId="{C81F71A6-D9A8-4A53-B7D0-1F9A8D12FD7E}" dt="2021-12-14T04:48:11.220" v="7373" actId="1076"/>
          <ac:grpSpMkLst>
            <pc:docMk/>
            <pc:sldMk cId="3153792908" sldId="333"/>
            <ac:grpSpMk id="2" creationId="{9ED81AD9-2FDD-419B-B80A-B6F8CD2AA44D}"/>
          </ac:grpSpMkLst>
        </pc:grpChg>
        <pc:grpChg chg="add mod">
          <ac:chgData name="NGUYEN PHAM ANH THU" userId="baf72463-252b-4d5f-a6ca-5a6327a9888d" providerId="ADAL" clId="{C81F71A6-D9A8-4A53-B7D0-1F9A8D12FD7E}" dt="2021-12-14T02:07:22.030" v="5044" actId="1076"/>
          <ac:grpSpMkLst>
            <pc:docMk/>
            <pc:sldMk cId="3153792908" sldId="333"/>
            <ac:grpSpMk id="17" creationId="{16CB8360-FB70-463A-81EE-1330AEE9E918}"/>
          </ac:grpSpMkLst>
        </pc:grpChg>
        <pc:grpChg chg="del">
          <ac:chgData name="NGUYEN PHAM ANH THU" userId="baf72463-252b-4d5f-a6ca-5a6327a9888d" providerId="ADAL" clId="{C81F71A6-D9A8-4A53-B7D0-1F9A8D12FD7E}" dt="2021-12-14T01:54:14.700" v="4353" actId="478"/>
          <ac:grpSpMkLst>
            <pc:docMk/>
            <pc:sldMk cId="3153792908" sldId="333"/>
            <ac:grpSpMk id="21" creationId="{606A1448-E896-4B1C-BB99-B94733FAA6EF}"/>
          </ac:grpSpMkLst>
        </pc:grpChg>
        <pc:grpChg chg="del">
          <ac:chgData name="NGUYEN PHAM ANH THU" userId="baf72463-252b-4d5f-a6ca-5a6327a9888d" providerId="ADAL" clId="{C81F71A6-D9A8-4A53-B7D0-1F9A8D12FD7E}" dt="2021-12-14T01:54:14.700" v="4353" actId="478"/>
          <ac:grpSpMkLst>
            <pc:docMk/>
            <pc:sldMk cId="3153792908" sldId="333"/>
            <ac:grpSpMk id="25" creationId="{66BDC162-2AB2-456F-AC06-70A5A2BDE29B}"/>
          </ac:grpSpMkLst>
        </pc:grpChg>
        <pc:grpChg chg="add mod">
          <ac:chgData name="NGUYEN PHAM ANH THU" userId="baf72463-252b-4d5f-a6ca-5a6327a9888d" providerId="ADAL" clId="{C81F71A6-D9A8-4A53-B7D0-1F9A8D12FD7E}" dt="2021-12-14T02:07:22.030" v="5044" actId="1076"/>
          <ac:grpSpMkLst>
            <pc:docMk/>
            <pc:sldMk cId="3153792908" sldId="333"/>
            <ac:grpSpMk id="31" creationId="{7E27DE89-C75C-457C-BF7B-2B3BAE36BFE2}"/>
          </ac:grpSpMkLst>
        </pc:grpChg>
        <pc:graphicFrameChg chg="add del modGraphic">
          <ac:chgData name="NGUYEN PHAM ANH THU" userId="baf72463-252b-4d5f-a6ca-5a6327a9888d" providerId="ADAL" clId="{C81F71A6-D9A8-4A53-B7D0-1F9A8D12FD7E}" dt="2021-12-14T10:20:21.248" v="13623" actId="478"/>
          <ac:graphicFrameMkLst>
            <pc:docMk/>
            <pc:sldMk cId="3153792908" sldId="333"/>
            <ac:graphicFrameMk id="4" creationId="{E87DE5D1-E846-4304-9564-7642C6551B20}"/>
          </ac:graphicFrameMkLst>
        </pc:graphicFrameChg>
        <pc:picChg chg="mod">
          <ac:chgData name="NGUYEN PHAM ANH THU" userId="baf72463-252b-4d5f-a6ca-5a6327a9888d" providerId="ADAL" clId="{C81F71A6-D9A8-4A53-B7D0-1F9A8D12FD7E}" dt="2021-12-14T01:54:20.951" v="4354"/>
          <ac:picMkLst>
            <pc:docMk/>
            <pc:sldMk cId="3153792908" sldId="333"/>
            <ac:picMk id="18" creationId="{142DD859-7DC1-4C94-89C8-E0F75EEEADD6}"/>
          </ac:picMkLst>
        </pc:picChg>
        <pc:picChg chg="add mod">
          <ac:chgData name="NGUYEN PHAM ANH THU" userId="baf72463-252b-4d5f-a6ca-5a6327a9888d" providerId="ADAL" clId="{C81F71A6-D9A8-4A53-B7D0-1F9A8D12FD7E}" dt="2021-12-14T02:07:22.030" v="5044" actId="1076"/>
          <ac:picMkLst>
            <pc:docMk/>
            <pc:sldMk cId="3153792908" sldId="333"/>
            <ac:picMk id="20" creationId="{65271C45-35FD-47BC-BEA1-F7C0E66108EA}"/>
          </ac:picMkLst>
        </pc:picChg>
        <pc:picChg chg="del">
          <ac:chgData name="NGUYEN PHAM ANH THU" userId="baf72463-252b-4d5f-a6ca-5a6327a9888d" providerId="ADAL" clId="{C81F71A6-D9A8-4A53-B7D0-1F9A8D12FD7E}" dt="2021-12-14T01:54:14.700" v="4353" actId="478"/>
          <ac:picMkLst>
            <pc:docMk/>
            <pc:sldMk cId="3153792908" sldId="333"/>
            <ac:picMk id="24" creationId="{278DA857-4D65-43EA-9AD6-08DE842CC093}"/>
          </ac:picMkLst>
        </pc:picChg>
        <pc:picChg chg="del">
          <ac:chgData name="NGUYEN PHAM ANH THU" userId="baf72463-252b-4d5f-a6ca-5a6327a9888d" providerId="ADAL" clId="{C81F71A6-D9A8-4A53-B7D0-1F9A8D12FD7E}" dt="2021-12-14T01:54:29.855" v="4355" actId="478"/>
          <ac:picMkLst>
            <pc:docMk/>
            <pc:sldMk cId="3153792908" sldId="333"/>
            <ac:picMk id="29" creationId="{981578C1-1660-4052-87CF-E537AEEA9F7D}"/>
          </ac:picMkLst>
        </pc:picChg>
        <pc:picChg chg="del">
          <ac:chgData name="NGUYEN PHAM ANH THU" userId="baf72463-252b-4d5f-a6ca-5a6327a9888d" providerId="ADAL" clId="{C81F71A6-D9A8-4A53-B7D0-1F9A8D12FD7E}" dt="2021-12-14T01:54:31.156" v="4356" actId="478"/>
          <ac:picMkLst>
            <pc:docMk/>
            <pc:sldMk cId="3153792908" sldId="333"/>
            <ac:picMk id="30" creationId="{10E2B2F5-DC71-4E7C-A275-6EF970A7AC9F}"/>
          </ac:picMkLst>
        </pc:picChg>
        <pc:picChg chg="add mod ord">
          <ac:chgData name="NGUYEN PHAM ANH THU" userId="baf72463-252b-4d5f-a6ca-5a6327a9888d" providerId="ADAL" clId="{C81F71A6-D9A8-4A53-B7D0-1F9A8D12FD7E}" dt="2021-12-14T02:07:29.181" v="5046" actId="1076"/>
          <ac:picMkLst>
            <pc:docMk/>
            <pc:sldMk cId="3153792908" sldId="333"/>
            <ac:picMk id="35" creationId="{760BFF50-E59E-4413-B300-0ED4DB5053EC}"/>
          </ac:picMkLst>
        </pc:picChg>
        <pc:picChg chg="add mod">
          <ac:chgData name="NGUYEN PHAM ANH THU" userId="baf72463-252b-4d5f-a6ca-5a6327a9888d" providerId="ADAL" clId="{C81F71A6-D9A8-4A53-B7D0-1F9A8D12FD7E}" dt="2021-12-14T02:07:18.978" v="5043" actId="1076"/>
          <ac:picMkLst>
            <pc:docMk/>
            <pc:sldMk cId="3153792908" sldId="333"/>
            <ac:picMk id="36" creationId="{EEFD6519-EB24-4944-963C-FFD7840740BC}"/>
          </ac:picMkLst>
        </pc:picChg>
        <pc:picChg chg="add mod">
          <ac:chgData name="NGUYEN PHAM ANH THU" userId="baf72463-252b-4d5f-a6ca-5a6327a9888d" providerId="ADAL" clId="{C81F71A6-D9A8-4A53-B7D0-1F9A8D12FD7E}" dt="2021-12-14T02:07:18.978" v="5043" actId="1076"/>
          <ac:picMkLst>
            <pc:docMk/>
            <pc:sldMk cId="3153792908" sldId="333"/>
            <ac:picMk id="37" creationId="{6D33ED95-88BA-4F54-B317-6810AA7FD077}"/>
          </ac:picMkLst>
        </pc:picChg>
        <pc:picChg chg="add mod ord">
          <ac:chgData name="NGUYEN PHAM ANH THU" userId="baf72463-252b-4d5f-a6ca-5a6327a9888d" providerId="ADAL" clId="{C81F71A6-D9A8-4A53-B7D0-1F9A8D12FD7E}" dt="2021-12-14T02:07:18.978" v="5043" actId="1076"/>
          <ac:picMkLst>
            <pc:docMk/>
            <pc:sldMk cId="3153792908" sldId="333"/>
            <ac:picMk id="38" creationId="{87DFA816-2E42-48B8-AFE6-0438E918C059}"/>
          </ac:picMkLst>
        </pc:picChg>
        <pc:picChg chg="add mod ord">
          <ac:chgData name="NGUYEN PHAM ANH THU" userId="baf72463-252b-4d5f-a6ca-5a6327a9888d" providerId="ADAL" clId="{C81F71A6-D9A8-4A53-B7D0-1F9A8D12FD7E}" dt="2021-12-14T02:07:18.978" v="5043" actId="1076"/>
          <ac:picMkLst>
            <pc:docMk/>
            <pc:sldMk cId="3153792908" sldId="333"/>
            <ac:picMk id="39" creationId="{9087ECEC-BA33-44BB-A707-71CB3732114E}"/>
          </ac:picMkLst>
        </pc:picChg>
        <pc:picChg chg="add mod ord">
          <ac:chgData name="NGUYEN PHAM ANH THU" userId="baf72463-252b-4d5f-a6ca-5a6327a9888d" providerId="ADAL" clId="{C81F71A6-D9A8-4A53-B7D0-1F9A8D12FD7E}" dt="2021-12-14T02:07:18.978" v="5043" actId="1076"/>
          <ac:picMkLst>
            <pc:docMk/>
            <pc:sldMk cId="3153792908" sldId="333"/>
            <ac:picMk id="40" creationId="{C710748C-4964-4FDD-B8CA-46C97C21D9E1}"/>
          </ac:picMkLst>
        </pc:picChg>
        <pc:picChg chg="add mod ord">
          <ac:chgData name="NGUYEN PHAM ANH THU" userId="baf72463-252b-4d5f-a6ca-5a6327a9888d" providerId="ADAL" clId="{C81F71A6-D9A8-4A53-B7D0-1F9A8D12FD7E}" dt="2021-12-14T02:07:18.978" v="5043" actId="1076"/>
          <ac:picMkLst>
            <pc:docMk/>
            <pc:sldMk cId="3153792908" sldId="333"/>
            <ac:picMk id="41" creationId="{9106E6D8-E499-4CB3-9363-6C89EE35332B}"/>
          </ac:picMkLst>
        </pc:picChg>
        <pc:picChg chg="add mod ord">
          <ac:chgData name="NGUYEN PHAM ANH THU" userId="baf72463-252b-4d5f-a6ca-5a6327a9888d" providerId="ADAL" clId="{C81F71A6-D9A8-4A53-B7D0-1F9A8D12FD7E}" dt="2021-12-14T02:07:18.978" v="5043" actId="1076"/>
          <ac:picMkLst>
            <pc:docMk/>
            <pc:sldMk cId="3153792908" sldId="333"/>
            <ac:picMk id="42" creationId="{BA671863-74CC-439D-AAF8-8E8A48209526}"/>
          </ac:picMkLst>
        </pc:picChg>
        <pc:picChg chg="add mod ord">
          <ac:chgData name="NGUYEN PHAM ANH THU" userId="baf72463-252b-4d5f-a6ca-5a6327a9888d" providerId="ADAL" clId="{C81F71A6-D9A8-4A53-B7D0-1F9A8D12FD7E}" dt="2021-12-14T02:07:18.978" v="5043" actId="1076"/>
          <ac:picMkLst>
            <pc:docMk/>
            <pc:sldMk cId="3153792908" sldId="333"/>
            <ac:picMk id="43" creationId="{72BD2F5E-B281-43A9-B51F-FFC067394E38}"/>
          </ac:picMkLst>
        </pc:picChg>
        <pc:picChg chg="add mod ord">
          <ac:chgData name="NGUYEN PHAM ANH THU" userId="baf72463-252b-4d5f-a6ca-5a6327a9888d" providerId="ADAL" clId="{C81F71A6-D9A8-4A53-B7D0-1F9A8D12FD7E}" dt="2021-12-14T02:07:18.978" v="5043" actId="1076"/>
          <ac:picMkLst>
            <pc:docMk/>
            <pc:sldMk cId="3153792908" sldId="333"/>
            <ac:picMk id="44" creationId="{AD99BD3E-ADAF-49C7-951E-7C0BC4612DDE}"/>
          </ac:picMkLst>
        </pc:picChg>
        <pc:picChg chg="add mod ord">
          <ac:chgData name="NGUYEN PHAM ANH THU" userId="baf72463-252b-4d5f-a6ca-5a6327a9888d" providerId="ADAL" clId="{C81F71A6-D9A8-4A53-B7D0-1F9A8D12FD7E}" dt="2021-12-14T02:07:18.978" v="5043" actId="1076"/>
          <ac:picMkLst>
            <pc:docMk/>
            <pc:sldMk cId="3153792908" sldId="333"/>
            <ac:picMk id="45" creationId="{3F67C6C8-79B4-42A9-8E0E-0E454D9B97B3}"/>
          </ac:picMkLst>
        </pc:picChg>
      </pc:sldChg>
      <pc:sldChg chg="addSp delSp modSp add del mod addAnim delAnim modAnim">
        <pc:chgData name="NGUYEN PHAM ANH THU" userId="baf72463-252b-4d5f-a6ca-5a6327a9888d" providerId="ADAL" clId="{C81F71A6-D9A8-4A53-B7D0-1F9A8D12FD7E}" dt="2021-12-14T05:03:08.841" v="7481" actId="47"/>
        <pc:sldMkLst>
          <pc:docMk/>
          <pc:sldMk cId="2843379339" sldId="334"/>
        </pc:sldMkLst>
        <pc:spChg chg="add mod">
          <ac:chgData name="NGUYEN PHAM ANH THU" userId="baf72463-252b-4d5f-a6ca-5a6327a9888d" providerId="ADAL" clId="{C81F71A6-D9A8-4A53-B7D0-1F9A8D12FD7E}" dt="2021-12-14T03:25:03.724" v="5370" actId="164"/>
          <ac:spMkLst>
            <pc:docMk/>
            <pc:sldMk cId="2843379339" sldId="334"/>
            <ac:spMk id="5" creationId="{A502AFF2-15AE-4668-AD68-055BEA95B3AA}"/>
          </ac:spMkLst>
        </pc:spChg>
        <pc:spChg chg="add mod">
          <ac:chgData name="NGUYEN PHAM ANH THU" userId="baf72463-252b-4d5f-a6ca-5a6327a9888d" providerId="ADAL" clId="{C81F71A6-D9A8-4A53-B7D0-1F9A8D12FD7E}" dt="2021-12-14T03:25:03.724" v="5370" actId="164"/>
          <ac:spMkLst>
            <pc:docMk/>
            <pc:sldMk cId="2843379339" sldId="334"/>
            <ac:spMk id="6" creationId="{63929774-5D1A-4203-9F07-1339FBD075E0}"/>
          </ac:spMkLst>
        </pc:spChg>
        <pc:spChg chg="mod">
          <ac:chgData name="NGUYEN PHAM ANH THU" userId="baf72463-252b-4d5f-a6ca-5a6327a9888d" providerId="ADAL" clId="{C81F71A6-D9A8-4A53-B7D0-1F9A8D12FD7E}" dt="2021-12-14T02:08:33.162" v="5103" actId="20577"/>
          <ac:spMkLst>
            <pc:docMk/>
            <pc:sldMk cId="2843379339" sldId="334"/>
            <ac:spMk id="19" creationId="{DCFE325E-D440-4CDA-8680-6F767226E5D2}"/>
          </ac:spMkLst>
        </pc:spChg>
        <pc:spChg chg="mod topLvl">
          <ac:chgData name="NGUYEN PHAM ANH THU" userId="baf72463-252b-4d5f-a6ca-5a6327a9888d" providerId="ADAL" clId="{C81F71A6-D9A8-4A53-B7D0-1F9A8D12FD7E}" dt="2021-12-14T03:14:35.520" v="5211" actId="20577"/>
          <ac:spMkLst>
            <pc:docMk/>
            <pc:sldMk cId="2843379339" sldId="334"/>
            <ac:spMk id="29" creationId="{6D51D472-C98D-40BA-A4F4-9F2812B57D41}"/>
          </ac:spMkLst>
        </pc:spChg>
        <pc:spChg chg="mod">
          <ac:chgData name="NGUYEN PHAM ANH THU" userId="baf72463-252b-4d5f-a6ca-5a6327a9888d" providerId="ADAL" clId="{C81F71A6-D9A8-4A53-B7D0-1F9A8D12FD7E}" dt="2021-12-14T04:43:18.610" v="7007" actId="20577"/>
          <ac:spMkLst>
            <pc:docMk/>
            <pc:sldMk cId="2843379339" sldId="334"/>
            <ac:spMk id="34" creationId="{33F0FCBF-F3B7-47CC-B06C-D8B18DA64596}"/>
          </ac:spMkLst>
        </pc:spChg>
        <pc:spChg chg="add del mod">
          <ac:chgData name="NGUYEN PHAM ANH THU" userId="baf72463-252b-4d5f-a6ca-5a6327a9888d" providerId="ADAL" clId="{C81F71A6-D9A8-4A53-B7D0-1F9A8D12FD7E}" dt="2021-12-14T02:35:36.428" v="5117" actId="478"/>
          <ac:spMkLst>
            <pc:docMk/>
            <pc:sldMk cId="2843379339" sldId="334"/>
            <ac:spMk id="51" creationId="{3DD28E1D-88F0-4139-869E-D0861A06643E}"/>
          </ac:spMkLst>
        </pc:spChg>
        <pc:spChg chg="add mod">
          <ac:chgData name="NGUYEN PHAM ANH THU" userId="baf72463-252b-4d5f-a6ca-5a6327a9888d" providerId="ADAL" clId="{C81F71A6-D9A8-4A53-B7D0-1F9A8D12FD7E}" dt="2021-12-14T03:13:46.759" v="5194" actId="1076"/>
          <ac:spMkLst>
            <pc:docMk/>
            <pc:sldMk cId="2843379339" sldId="334"/>
            <ac:spMk id="52" creationId="{9B4FAA85-ACDE-4226-AD69-A9D82DEA0E5D}"/>
          </ac:spMkLst>
        </pc:spChg>
        <pc:spChg chg="add mod">
          <ac:chgData name="NGUYEN PHAM ANH THU" userId="baf72463-252b-4d5f-a6ca-5a6327a9888d" providerId="ADAL" clId="{C81F71A6-D9A8-4A53-B7D0-1F9A8D12FD7E}" dt="2021-12-14T03:25:30.173" v="5371" actId="962"/>
          <ac:spMkLst>
            <pc:docMk/>
            <pc:sldMk cId="2843379339" sldId="334"/>
            <ac:spMk id="53" creationId="{D3178830-6AC1-4B63-A1EC-518CF5BABA15}"/>
          </ac:spMkLst>
        </pc:spChg>
        <pc:spChg chg="add mod">
          <ac:chgData name="NGUYEN PHAM ANH THU" userId="baf72463-252b-4d5f-a6ca-5a6327a9888d" providerId="ADAL" clId="{C81F71A6-D9A8-4A53-B7D0-1F9A8D12FD7E}" dt="2021-12-14T03:14:45.860" v="5212" actId="1076"/>
          <ac:spMkLst>
            <pc:docMk/>
            <pc:sldMk cId="2843379339" sldId="334"/>
            <ac:spMk id="54" creationId="{408C789A-7D5E-4E84-9124-C220C5C3009E}"/>
          </ac:spMkLst>
        </pc:spChg>
        <pc:spChg chg="mod">
          <ac:chgData name="NGUYEN PHAM ANH THU" userId="baf72463-252b-4d5f-a6ca-5a6327a9888d" providerId="ADAL" clId="{C81F71A6-D9A8-4A53-B7D0-1F9A8D12FD7E}" dt="2021-12-14T03:35:31.822" v="5443"/>
          <ac:spMkLst>
            <pc:docMk/>
            <pc:sldMk cId="2843379339" sldId="334"/>
            <ac:spMk id="61" creationId="{CB980DA7-37D3-41B5-8BBD-CDF48BDE878C}"/>
          </ac:spMkLst>
        </pc:spChg>
        <pc:spChg chg="mod">
          <ac:chgData name="NGUYEN PHAM ANH THU" userId="baf72463-252b-4d5f-a6ca-5a6327a9888d" providerId="ADAL" clId="{C81F71A6-D9A8-4A53-B7D0-1F9A8D12FD7E}" dt="2021-12-14T03:39:30.482" v="5623" actId="20577"/>
          <ac:spMkLst>
            <pc:docMk/>
            <pc:sldMk cId="2843379339" sldId="334"/>
            <ac:spMk id="64" creationId="{8C7EE92F-C444-4D0D-ACBB-5177230D9211}"/>
          </ac:spMkLst>
        </pc:spChg>
        <pc:grpChg chg="del">
          <ac:chgData name="NGUYEN PHAM ANH THU" userId="baf72463-252b-4d5f-a6ca-5a6327a9888d" providerId="ADAL" clId="{C81F71A6-D9A8-4A53-B7D0-1F9A8D12FD7E}" dt="2021-12-14T02:34:55.488" v="5112" actId="478"/>
          <ac:grpSpMkLst>
            <pc:docMk/>
            <pc:sldMk cId="2843379339" sldId="334"/>
            <ac:grpSpMk id="2" creationId="{9ED81AD9-2FDD-419B-B80A-B6F8CD2AA44D}"/>
          </ac:grpSpMkLst>
        </pc:grpChg>
        <pc:grpChg chg="add mod">
          <ac:chgData name="NGUYEN PHAM ANH THU" userId="baf72463-252b-4d5f-a6ca-5a6327a9888d" providerId="ADAL" clId="{C81F71A6-D9A8-4A53-B7D0-1F9A8D12FD7E}" dt="2021-12-14T02:41:12.235" v="5170" actId="1076"/>
          <ac:grpSpMkLst>
            <pc:docMk/>
            <pc:sldMk cId="2843379339" sldId="334"/>
            <ac:grpSpMk id="3" creationId="{203568B3-3326-4FD5-8CA8-7BDA4B99339E}"/>
          </ac:grpSpMkLst>
        </pc:grpChg>
        <pc:grpChg chg="add mod">
          <ac:chgData name="NGUYEN PHAM ANH THU" userId="baf72463-252b-4d5f-a6ca-5a6327a9888d" providerId="ADAL" clId="{C81F71A6-D9A8-4A53-B7D0-1F9A8D12FD7E}" dt="2021-12-14T03:48:43.643" v="6126" actId="1076"/>
          <ac:grpSpMkLst>
            <pc:docMk/>
            <pc:sldMk cId="2843379339" sldId="334"/>
            <ac:grpSpMk id="7" creationId="{7400D59C-027F-4951-9254-14C788E4521D}"/>
          </ac:grpSpMkLst>
        </pc:grpChg>
        <pc:grpChg chg="add del mod ord">
          <ac:chgData name="NGUYEN PHAM ANH THU" userId="baf72463-252b-4d5f-a6ca-5a6327a9888d" providerId="ADAL" clId="{C81F71A6-D9A8-4A53-B7D0-1F9A8D12FD7E}" dt="2021-12-14T04:58:56.531" v="7462" actId="1076"/>
          <ac:grpSpMkLst>
            <pc:docMk/>
            <pc:sldMk cId="2843379339" sldId="334"/>
            <ac:grpSpMk id="8" creationId="{288D02FA-9C15-4D14-AAAB-E4B1D614A169}"/>
          </ac:grpSpMkLst>
        </pc:grpChg>
        <pc:grpChg chg="add mod">
          <ac:chgData name="NGUYEN PHAM ANH THU" userId="baf72463-252b-4d5f-a6ca-5a6327a9888d" providerId="ADAL" clId="{C81F71A6-D9A8-4A53-B7D0-1F9A8D12FD7E}" dt="2021-12-14T03:31:30.278" v="5421" actId="164"/>
          <ac:grpSpMkLst>
            <pc:docMk/>
            <pc:sldMk cId="2843379339" sldId="334"/>
            <ac:grpSpMk id="9" creationId="{EACAACF3-33A6-4A15-A362-A22CD0CE9CA9}"/>
          </ac:grpSpMkLst>
        </pc:grpChg>
        <pc:grpChg chg="mod">
          <ac:chgData name="NGUYEN PHAM ANH THU" userId="baf72463-252b-4d5f-a6ca-5a6327a9888d" providerId="ADAL" clId="{C81F71A6-D9A8-4A53-B7D0-1F9A8D12FD7E}" dt="2021-12-14T03:48:39.249" v="6125" actId="1076"/>
          <ac:grpSpMkLst>
            <pc:docMk/>
            <pc:sldMk cId="2843379339" sldId="334"/>
            <ac:grpSpMk id="17" creationId="{16CB8360-FB70-463A-81EE-1330AEE9E918}"/>
          </ac:grpSpMkLst>
        </pc:grpChg>
        <pc:grpChg chg="add del mod ord">
          <ac:chgData name="NGUYEN PHAM ANH THU" userId="baf72463-252b-4d5f-a6ca-5a6327a9888d" providerId="ADAL" clId="{C81F71A6-D9A8-4A53-B7D0-1F9A8D12FD7E}" dt="2021-12-14T02:55:54.843" v="5176" actId="165"/>
          <ac:grpSpMkLst>
            <pc:docMk/>
            <pc:sldMk cId="2843379339" sldId="334"/>
            <ac:grpSpMk id="26" creationId="{C05EB344-A18C-4DBF-8D0D-C7A5BC2FAB51}"/>
          </ac:grpSpMkLst>
        </pc:grpChg>
        <pc:grpChg chg="mod topLvl">
          <ac:chgData name="NGUYEN PHAM ANH THU" userId="baf72463-252b-4d5f-a6ca-5a6327a9888d" providerId="ADAL" clId="{C81F71A6-D9A8-4A53-B7D0-1F9A8D12FD7E}" dt="2021-12-14T03:31:30.278" v="5421" actId="164"/>
          <ac:grpSpMkLst>
            <pc:docMk/>
            <pc:sldMk cId="2843379339" sldId="334"/>
            <ac:grpSpMk id="27" creationId="{26080182-E441-43CB-849D-FCD6DC1D4254}"/>
          </ac:grpSpMkLst>
        </pc:grpChg>
        <pc:grpChg chg="mod">
          <ac:chgData name="NGUYEN PHAM ANH THU" userId="baf72463-252b-4d5f-a6ca-5a6327a9888d" providerId="ADAL" clId="{C81F71A6-D9A8-4A53-B7D0-1F9A8D12FD7E}" dt="2021-12-14T02:39:30.216" v="5154" actId="164"/>
          <ac:grpSpMkLst>
            <pc:docMk/>
            <pc:sldMk cId="2843379339" sldId="334"/>
            <ac:grpSpMk id="31" creationId="{7E27DE89-C75C-457C-BF7B-2B3BAE36BFE2}"/>
          </ac:grpSpMkLst>
        </pc:grpChg>
        <pc:grpChg chg="add mod">
          <ac:chgData name="NGUYEN PHAM ANH THU" userId="baf72463-252b-4d5f-a6ca-5a6327a9888d" providerId="ADAL" clId="{C81F71A6-D9A8-4A53-B7D0-1F9A8D12FD7E}" dt="2021-12-14T03:48:43.643" v="6126" actId="1076"/>
          <ac:grpSpMkLst>
            <pc:docMk/>
            <pc:sldMk cId="2843379339" sldId="334"/>
            <ac:grpSpMk id="60" creationId="{18A337C8-5045-468D-B959-36BE7F8202D4}"/>
          </ac:grpSpMkLst>
        </pc:grpChg>
        <pc:picChg chg="mod modCrop">
          <ac:chgData name="NGUYEN PHAM ANH THU" userId="baf72463-252b-4d5f-a6ca-5a6327a9888d" providerId="ADAL" clId="{C81F71A6-D9A8-4A53-B7D0-1F9A8D12FD7E}" dt="2021-12-14T02:40:19.379" v="5164" actId="1076"/>
          <ac:picMkLst>
            <pc:docMk/>
            <pc:sldMk cId="2843379339" sldId="334"/>
            <ac:picMk id="18" creationId="{142DD859-7DC1-4C94-89C8-E0F75EEEADD6}"/>
          </ac:picMkLst>
        </pc:picChg>
        <pc:picChg chg="del">
          <ac:chgData name="NGUYEN PHAM ANH THU" userId="baf72463-252b-4d5f-a6ca-5a6327a9888d" providerId="ADAL" clId="{C81F71A6-D9A8-4A53-B7D0-1F9A8D12FD7E}" dt="2021-12-14T02:40:06.182" v="5161" actId="478"/>
          <ac:picMkLst>
            <pc:docMk/>
            <pc:sldMk cId="2843379339" sldId="334"/>
            <ac:picMk id="20" creationId="{65271C45-35FD-47BC-BEA1-F7C0E66108EA}"/>
          </ac:picMkLst>
        </pc:picChg>
        <pc:picChg chg="mod ord topLvl">
          <ac:chgData name="NGUYEN PHAM ANH THU" userId="baf72463-252b-4d5f-a6ca-5a6327a9888d" providerId="ADAL" clId="{C81F71A6-D9A8-4A53-B7D0-1F9A8D12FD7E}" dt="2021-12-14T03:31:30.278" v="5421" actId="164"/>
          <ac:picMkLst>
            <pc:docMk/>
            <pc:sldMk cId="2843379339" sldId="334"/>
            <ac:picMk id="28" creationId="{6F21EA96-CABC-4B6A-A234-C0F52A49EADF}"/>
          </ac:picMkLst>
        </pc:picChg>
        <pc:picChg chg="mod">
          <ac:chgData name="NGUYEN PHAM ANH THU" userId="baf72463-252b-4d5f-a6ca-5a6327a9888d" providerId="ADAL" clId="{C81F71A6-D9A8-4A53-B7D0-1F9A8D12FD7E}" dt="2021-12-14T02:55:54.843" v="5176" actId="165"/>
          <ac:picMkLst>
            <pc:docMk/>
            <pc:sldMk cId="2843379339" sldId="334"/>
            <ac:picMk id="30" creationId="{6415238F-054B-4EC8-B295-D7E25943150E}"/>
          </ac:picMkLst>
        </pc:picChg>
        <pc:picChg chg="del">
          <ac:chgData name="NGUYEN PHAM ANH THU" userId="baf72463-252b-4d5f-a6ca-5a6327a9888d" providerId="ADAL" clId="{C81F71A6-D9A8-4A53-B7D0-1F9A8D12FD7E}" dt="2021-12-14T02:09:13.397" v="5105" actId="478"/>
          <ac:picMkLst>
            <pc:docMk/>
            <pc:sldMk cId="2843379339" sldId="334"/>
            <ac:picMk id="35" creationId="{760BFF50-E59E-4413-B300-0ED4DB5053EC}"/>
          </ac:picMkLst>
        </pc:picChg>
        <pc:picChg chg="del">
          <ac:chgData name="NGUYEN PHAM ANH THU" userId="baf72463-252b-4d5f-a6ca-5a6327a9888d" providerId="ADAL" clId="{C81F71A6-D9A8-4A53-B7D0-1F9A8D12FD7E}" dt="2021-12-14T02:09:11.802" v="5104" actId="478"/>
          <ac:picMkLst>
            <pc:docMk/>
            <pc:sldMk cId="2843379339" sldId="334"/>
            <ac:picMk id="36" creationId="{EEFD6519-EB24-4944-963C-FFD7840740BC}"/>
          </ac:picMkLst>
        </pc:picChg>
        <pc:picChg chg="del">
          <ac:chgData name="NGUYEN PHAM ANH THU" userId="baf72463-252b-4d5f-a6ca-5a6327a9888d" providerId="ADAL" clId="{C81F71A6-D9A8-4A53-B7D0-1F9A8D12FD7E}" dt="2021-12-14T02:09:11.802" v="5104" actId="478"/>
          <ac:picMkLst>
            <pc:docMk/>
            <pc:sldMk cId="2843379339" sldId="334"/>
            <ac:picMk id="37" creationId="{6D33ED95-88BA-4F54-B317-6810AA7FD077}"/>
          </ac:picMkLst>
        </pc:picChg>
        <pc:picChg chg="del">
          <ac:chgData name="NGUYEN PHAM ANH THU" userId="baf72463-252b-4d5f-a6ca-5a6327a9888d" providerId="ADAL" clId="{C81F71A6-D9A8-4A53-B7D0-1F9A8D12FD7E}" dt="2021-12-14T02:09:11.802" v="5104" actId="478"/>
          <ac:picMkLst>
            <pc:docMk/>
            <pc:sldMk cId="2843379339" sldId="334"/>
            <ac:picMk id="38" creationId="{87DFA816-2E42-48B8-AFE6-0438E918C059}"/>
          </ac:picMkLst>
        </pc:picChg>
        <pc:picChg chg="del">
          <ac:chgData name="NGUYEN PHAM ANH THU" userId="baf72463-252b-4d5f-a6ca-5a6327a9888d" providerId="ADAL" clId="{C81F71A6-D9A8-4A53-B7D0-1F9A8D12FD7E}" dt="2021-12-14T02:09:11.802" v="5104" actId="478"/>
          <ac:picMkLst>
            <pc:docMk/>
            <pc:sldMk cId="2843379339" sldId="334"/>
            <ac:picMk id="39" creationId="{9087ECEC-BA33-44BB-A707-71CB3732114E}"/>
          </ac:picMkLst>
        </pc:picChg>
        <pc:picChg chg="del">
          <ac:chgData name="NGUYEN PHAM ANH THU" userId="baf72463-252b-4d5f-a6ca-5a6327a9888d" providerId="ADAL" clId="{C81F71A6-D9A8-4A53-B7D0-1F9A8D12FD7E}" dt="2021-12-14T02:09:11.802" v="5104" actId="478"/>
          <ac:picMkLst>
            <pc:docMk/>
            <pc:sldMk cId="2843379339" sldId="334"/>
            <ac:picMk id="40" creationId="{C710748C-4964-4FDD-B8CA-46C97C21D9E1}"/>
          </ac:picMkLst>
        </pc:picChg>
        <pc:picChg chg="del">
          <ac:chgData name="NGUYEN PHAM ANH THU" userId="baf72463-252b-4d5f-a6ca-5a6327a9888d" providerId="ADAL" clId="{C81F71A6-D9A8-4A53-B7D0-1F9A8D12FD7E}" dt="2021-12-14T02:09:11.802" v="5104" actId="478"/>
          <ac:picMkLst>
            <pc:docMk/>
            <pc:sldMk cId="2843379339" sldId="334"/>
            <ac:picMk id="41" creationId="{9106E6D8-E499-4CB3-9363-6C89EE35332B}"/>
          </ac:picMkLst>
        </pc:picChg>
        <pc:picChg chg="del">
          <ac:chgData name="NGUYEN PHAM ANH THU" userId="baf72463-252b-4d5f-a6ca-5a6327a9888d" providerId="ADAL" clId="{C81F71A6-D9A8-4A53-B7D0-1F9A8D12FD7E}" dt="2021-12-14T02:09:11.802" v="5104" actId="478"/>
          <ac:picMkLst>
            <pc:docMk/>
            <pc:sldMk cId="2843379339" sldId="334"/>
            <ac:picMk id="42" creationId="{BA671863-74CC-439D-AAF8-8E8A48209526}"/>
          </ac:picMkLst>
        </pc:picChg>
        <pc:picChg chg="del">
          <ac:chgData name="NGUYEN PHAM ANH THU" userId="baf72463-252b-4d5f-a6ca-5a6327a9888d" providerId="ADAL" clId="{C81F71A6-D9A8-4A53-B7D0-1F9A8D12FD7E}" dt="2021-12-14T02:09:11.802" v="5104" actId="478"/>
          <ac:picMkLst>
            <pc:docMk/>
            <pc:sldMk cId="2843379339" sldId="334"/>
            <ac:picMk id="43" creationId="{72BD2F5E-B281-43A9-B51F-FFC067394E38}"/>
          </ac:picMkLst>
        </pc:picChg>
        <pc:picChg chg="del">
          <ac:chgData name="NGUYEN PHAM ANH THU" userId="baf72463-252b-4d5f-a6ca-5a6327a9888d" providerId="ADAL" clId="{C81F71A6-D9A8-4A53-B7D0-1F9A8D12FD7E}" dt="2021-12-14T02:09:11.802" v="5104" actId="478"/>
          <ac:picMkLst>
            <pc:docMk/>
            <pc:sldMk cId="2843379339" sldId="334"/>
            <ac:picMk id="44" creationId="{AD99BD3E-ADAF-49C7-951E-7C0BC4612DDE}"/>
          </ac:picMkLst>
        </pc:picChg>
        <pc:picChg chg="del">
          <ac:chgData name="NGUYEN PHAM ANH THU" userId="baf72463-252b-4d5f-a6ca-5a6327a9888d" providerId="ADAL" clId="{C81F71A6-D9A8-4A53-B7D0-1F9A8D12FD7E}" dt="2021-12-14T02:09:11.802" v="5104" actId="478"/>
          <ac:picMkLst>
            <pc:docMk/>
            <pc:sldMk cId="2843379339" sldId="334"/>
            <ac:picMk id="45" creationId="{3F67C6C8-79B4-42A9-8E0E-0E454D9B97B3}"/>
          </ac:picMkLst>
        </pc:picChg>
        <pc:picChg chg="mod">
          <ac:chgData name="NGUYEN PHAM ANH THU" userId="baf72463-252b-4d5f-a6ca-5a6327a9888d" providerId="ADAL" clId="{C81F71A6-D9A8-4A53-B7D0-1F9A8D12FD7E}" dt="2021-12-14T02:40:59.474" v="5169" actId="1076"/>
          <ac:picMkLst>
            <pc:docMk/>
            <pc:sldMk cId="2843379339" sldId="334"/>
            <ac:picMk id="46" creationId="{4DC7BE15-1021-4312-A748-12DD9F9BFB1E}"/>
          </ac:picMkLst>
        </pc:picChg>
        <pc:picChg chg="mod">
          <ac:chgData name="NGUYEN PHAM ANH THU" userId="baf72463-252b-4d5f-a6ca-5a6327a9888d" providerId="ADAL" clId="{C81F71A6-D9A8-4A53-B7D0-1F9A8D12FD7E}" dt="2021-12-14T02:55:54.843" v="5176" actId="165"/>
          <ac:picMkLst>
            <pc:docMk/>
            <pc:sldMk cId="2843379339" sldId="334"/>
            <ac:picMk id="47" creationId="{9F27C141-4363-490B-8B23-9A26C48CF37F}"/>
          </ac:picMkLst>
        </pc:picChg>
        <pc:picChg chg="mod">
          <ac:chgData name="NGUYEN PHAM ANH THU" userId="baf72463-252b-4d5f-a6ca-5a6327a9888d" providerId="ADAL" clId="{C81F71A6-D9A8-4A53-B7D0-1F9A8D12FD7E}" dt="2021-12-14T02:55:54.843" v="5176" actId="165"/>
          <ac:picMkLst>
            <pc:docMk/>
            <pc:sldMk cId="2843379339" sldId="334"/>
            <ac:picMk id="48" creationId="{7A2C7A98-392A-4E50-AC54-5F80F5754C9F}"/>
          </ac:picMkLst>
        </pc:picChg>
        <pc:picChg chg="mod">
          <ac:chgData name="NGUYEN PHAM ANH THU" userId="baf72463-252b-4d5f-a6ca-5a6327a9888d" providerId="ADAL" clId="{C81F71A6-D9A8-4A53-B7D0-1F9A8D12FD7E}" dt="2021-12-14T02:55:54.843" v="5176" actId="165"/>
          <ac:picMkLst>
            <pc:docMk/>
            <pc:sldMk cId="2843379339" sldId="334"/>
            <ac:picMk id="49" creationId="{F2F83812-1D27-4D66-9633-D805CB07990D}"/>
          </ac:picMkLst>
        </pc:picChg>
        <pc:picChg chg="mod">
          <ac:chgData name="NGUYEN PHAM ANH THU" userId="baf72463-252b-4d5f-a6ca-5a6327a9888d" providerId="ADAL" clId="{C81F71A6-D9A8-4A53-B7D0-1F9A8D12FD7E}" dt="2021-12-14T02:55:54.843" v="5176" actId="165"/>
          <ac:picMkLst>
            <pc:docMk/>
            <pc:sldMk cId="2843379339" sldId="334"/>
            <ac:picMk id="50" creationId="{0718F763-8B06-4DF0-ACE4-5A6168D4D7DF}"/>
          </ac:picMkLst>
        </pc:picChg>
        <pc:picChg chg="add mod">
          <ac:chgData name="NGUYEN PHAM ANH THU" userId="baf72463-252b-4d5f-a6ca-5a6327a9888d" providerId="ADAL" clId="{C81F71A6-D9A8-4A53-B7D0-1F9A8D12FD7E}" dt="2021-12-14T03:48:47.450" v="6127" actId="1076"/>
          <ac:picMkLst>
            <pc:docMk/>
            <pc:sldMk cId="2843379339" sldId="334"/>
            <ac:picMk id="56" creationId="{AE4C33EC-3D4E-4556-A1B1-931E1947F9E0}"/>
          </ac:picMkLst>
        </pc:picChg>
        <pc:picChg chg="add mod">
          <ac:chgData name="NGUYEN PHAM ANH THU" userId="baf72463-252b-4d5f-a6ca-5a6327a9888d" providerId="ADAL" clId="{C81F71A6-D9A8-4A53-B7D0-1F9A8D12FD7E}" dt="2021-12-14T03:21:28.313" v="5229"/>
          <ac:picMkLst>
            <pc:docMk/>
            <pc:sldMk cId="2843379339" sldId="334"/>
            <ac:picMk id="57" creationId="{6149ECFB-7C44-489C-A52F-B64F6555B040}"/>
          </ac:picMkLst>
        </pc:picChg>
        <pc:picChg chg="add mod topLvl">
          <ac:chgData name="NGUYEN PHAM ANH THU" userId="baf72463-252b-4d5f-a6ca-5a6327a9888d" providerId="ADAL" clId="{C81F71A6-D9A8-4A53-B7D0-1F9A8D12FD7E}" dt="2021-12-14T03:30:28.375" v="5416" actId="478"/>
          <ac:picMkLst>
            <pc:docMk/>
            <pc:sldMk cId="2843379339" sldId="334"/>
            <ac:picMk id="58" creationId="{7B1CF244-101E-4A20-B178-EA1B1293ACAC}"/>
          </ac:picMkLst>
        </pc:picChg>
        <pc:picChg chg="add del mod topLvl">
          <ac:chgData name="NGUYEN PHAM ANH THU" userId="baf72463-252b-4d5f-a6ca-5a6327a9888d" providerId="ADAL" clId="{C81F71A6-D9A8-4A53-B7D0-1F9A8D12FD7E}" dt="2021-12-14T03:30:32.574" v="5417" actId="1076"/>
          <ac:picMkLst>
            <pc:docMk/>
            <pc:sldMk cId="2843379339" sldId="334"/>
            <ac:picMk id="59" creationId="{9C68BD26-A6E8-45C6-BE2A-AFCF6DC474CC}"/>
          </ac:picMkLst>
        </pc:picChg>
      </pc:sldChg>
      <pc:sldChg chg="addSp delSp modSp add del mod delAnim modAnim">
        <pc:chgData name="NGUYEN PHAM ANH THU" userId="baf72463-252b-4d5f-a6ca-5a6327a9888d" providerId="ADAL" clId="{C81F71A6-D9A8-4A53-B7D0-1F9A8D12FD7E}" dt="2021-12-14T05:03:06.784" v="7480" actId="47"/>
        <pc:sldMkLst>
          <pc:docMk/>
          <pc:sldMk cId="2183797358" sldId="335"/>
        </pc:sldMkLst>
        <pc:spChg chg="add mod">
          <ac:chgData name="NGUYEN PHAM ANH THU" userId="baf72463-252b-4d5f-a6ca-5a6327a9888d" providerId="ADAL" clId="{C81F71A6-D9A8-4A53-B7D0-1F9A8D12FD7E}" dt="2021-12-14T03:59:00.177" v="6331" actId="14100"/>
          <ac:spMkLst>
            <pc:docMk/>
            <pc:sldMk cId="2183797358" sldId="335"/>
            <ac:spMk id="2" creationId="{64791E56-60FF-4D13-B68B-24ED67E1964D}"/>
          </ac:spMkLst>
        </pc:spChg>
        <pc:spChg chg="add mod">
          <ac:chgData name="NGUYEN PHAM ANH THU" userId="baf72463-252b-4d5f-a6ca-5a6327a9888d" providerId="ADAL" clId="{C81F71A6-D9A8-4A53-B7D0-1F9A8D12FD7E}" dt="2021-12-14T03:57:59.983" v="6299" actId="1076"/>
          <ac:spMkLst>
            <pc:docMk/>
            <pc:sldMk cId="2183797358" sldId="335"/>
            <ac:spMk id="4" creationId="{3B4287B2-97BE-43E6-A274-FDF1DBACE41D}"/>
          </ac:spMkLst>
        </pc:spChg>
        <pc:spChg chg="mod">
          <ac:chgData name="NGUYEN PHAM ANH THU" userId="baf72463-252b-4d5f-a6ca-5a6327a9888d" providerId="ADAL" clId="{C81F71A6-D9A8-4A53-B7D0-1F9A8D12FD7E}" dt="2021-12-14T03:42:04.930" v="5757" actId="14100"/>
          <ac:spMkLst>
            <pc:docMk/>
            <pc:sldMk cId="2183797358" sldId="335"/>
            <ac:spMk id="5" creationId="{A502AFF2-15AE-4668-AD68-055BEA95B3AA}"/>
          </ac:spMkLst>
        </pc:spChg>
        <pc:spChg chg="mod">
          <ac:chgData name="NGUYEN PHAM ANH THU" userId="baf72463-252b-4d5f-a6ca-5a6327a9888d" providerId="ADAL" clId="{C81F71A6-D9A8-4A53-B7D0-1F9A8D12FD7E}" dt="2021-12-14T03:40:37.496" v="5750" actId="20577"/>
          <ac:spMkLst>
            <pc:docMk/>
            <pc:sldMk cId="2183797358" sldId="335"/>
            <ac:spMk id="6" creationId="{63929774-5D1A-4203-9F07-1339FBD075E0}"/>
          </ac:spMkLst>
        </pc:spChg>
        <pc:spChg chg="add del">
          <ac:chgData name="NGUYEN PHAM ANH THU" userId="baf72463-252b-4d5f-a6ca-5a6327a9888d" providerId="ADAL" clId="{C81F71A6-D9A8-4A53-B7D0-1F9A8D12FD7E}" dt="2021-12-14T03:50:08.591" v="6171" actId="11529"/>
          <ac:spMkLst>
            <pc:docMk/>
            <pc:sldMk cId="2183797358" sldId="335"/>
            <ac:spMk id="8" creationId="{AFA2CF23-F933-472B-A7B2-616639235462}"/>
          </ac:spMkLst>
        </pc:spChg>
        <pc:spChg chg="add mod">
          <ac:chgData name="NGUYEN PHAM ANH THU" userId="baf72463-252b-4d5f-a6ca-5a6327a9888d" providerId="ADAL" clId="{C81F71A6-D9A8-4A53-B7D0-1F9A8D12FD7E}" dt="2021-12-14T03:57:59.983" v="6299" actId="1076"/>
          <ac:spMkLst>
            <pc:docMk/>
            <pc:sldMk cId="2183797358" sldId="335"/>
            <ac:spMk id="9" creationId="{7E06E060-439E-439B-B429-289ECC3C28FC}"/>
          </ac:spMkLst>
        </pc:spChg>
        <pc:spChg chg="add mod">
          <ac:chgData name="NGUYEN PHAM ANH THU" userId="baf72463-252b-4d5f-a6ca-5a6327a9888d" providerId="ADAL" clId="{C81F71A6-D9A8-4A53-B7D0-1F9A8D12FD7E}" dt="2021-12-14T03:57:59.983" v="6299" actId="1076"/>
          <ac:spMkLst>
            <pc:docMk/>
            <pc:sldMk cId="2183797358" sldId="335"/>
            <ac:spMk id="10" creationId="{E1961EF1-EAE7-4624-BEA7-88330E8EC644}"/>
          </ac:spMkLst>
        </pc:spChg>
        <pc:spChg chg="add mod">
          <ac:chgData name="NGUYEN PHAM ANH THU" userId="baf72463-252b-4d5f-a6ca-5a6327a9888d" providerId="ADAL" clId="{C81F71A6-D9A8-4A53-B7D0-1F9A8D12FD7E}" dt="2021-12-14T04:19:49.444" v="6367" actId="14100"/>
          <ac:spMkLst>
            <pc:docMk/>
            <pc:sldMk cId="2183797358" sldId="335"/>
            <ac:spMk id="21" creationId="{177D4A74-754B-48F0-B0FA-D3EDB2821721}"/>
          </ac:spMkLst>
        </pc:spChg>
        <pc:spChg chg="mod">
          <ac:chgData name="NGUYEN PHAM ANH THU" userId="baf72463-252b-4d5f-a6ca-5a6327a9888d" providerId="ADAL" clId="{C81F71A6-D9A8-4A53-B7D0-1F9A8D12FD7E}" dt="2021-12-14T03:46:29.081" v="5977" actId="14100"/>
          <ac:spMkLst>
            <pc:docMk/>
            <pc:sldMk cId="2183797358" sldId="335"/>
            <ac:spMk id="23" creationId="{CDA39650-1BF1-4FAA-9149-E8D36E5C5FFE}"/>
          </ac:spMkLst>
        </pc:spChg>
        <pc:spChg chg="mod">
          <ac:chgData name="NGUYEN PHAM ANH THU" userId="baf72463-252b-4d5f-a6ca-5a6327a9888d" providerId="ADAL" clId="{C81F71A6-D9A8-4A53-B7D0-1F9A8D12FD7E}" dt="2021-12-14T03:46:12.322" v="5972" actId="14100"/>
          <ac:spMkLst>
            <pc:docMk/>
            <pc:sldMk cId="2183797358" sldId="335"/>
            <ac:spMk id="24" creationId="{0459B82D-6C40-476B-A3CA-684EFAEA2AC0}"/>
          </ac:spMkLst>
        </pc:spChg>
        <pc:spChg chg="mod">
          <ac:chgData name="NGUYEN PHAM ANH THU" userId="baf72463-252b-4d5f-a6ca-5a6327a9888d" providerId="ADAL" clId="{C81F71A6-D9A8-4A53-B7D0-1F9A8D12FD7E}" dt="2021-12-14T03:57:22.671" v="6294" actId="14100"/>
          <ac:spMkLst>
            <pc:docMk/>
            <pc:sldMk cId="2183797358" sldId="335"/>
            <ac:spMk id="26" creationId="{C5AFC368-F007-4A6D-83DA-FD51B8A73D40}"/>
          </ac:spMkLst>
        </pc:spChg>
        <pc:spChg chg="mod">
          <ac:chgData name="NGUYEN PHAM ANH THU" userId="baf72463-252b-4d5f-a6ca-5a6327a9888d" providerId="ADAL" clId="{C81F71A6-D9A8-4A53-B7D0-1F9A8D12FD7E}" dt="2021-12-14T03:57:16.042" v="6292" actId="14100"/>
          <ac:spMkLst>
            <pc:docMk/>
            <pc:sldMk cId="2183797358" sldId="335"/>
            <ac:spMk id="27" creationId="{6D37BBE0-C99C-4C96-A487-1FA4A71F4346}"/>
          </ac:spMkLst>
        </pc:spChg>
        <pc:spChg chg="del">
          <ac:chgData name="NGUYEN PHAM ANH THU" userId="baf72463-252b-4d5f-a6ca-5a6327a9888d" providerId="ADAL" clId="{C81F71A6-D9A8-4A53-B7D0-1F9A8D12FD7E}" dt="2021-12-14T03:38:56.491" v="5553" actId="478"/>
          <ac:spMkLst>
            <pc:docMk/>
            <pc:sldMk cId="2183797358" sldId="335"/>
            <ac:spMk id="29" creationId="{6D51D472-C98D-40BA-A4F4-9F2812B57D41}"/>
          </ac:spMkLst>
        </pc:spChg>
        <pc:spChg chg="add mod">
          <ac:chgData name="NGUYEN PHAM ANH THU" userId="baf72463-252b-4d5f-a6ca-5a6327a9888d" providerId="ADAL" clId="{C81F71A6-D9A8-4A53-B7D0-1F9A8D12FD7E}" dt="2021-12-14T03:57:59.983" v="6299" actId="1076"/>
          <ac:spMkLst>
            <pc:docMk/>
            <pc:sldMk cId="2183797358" sldId="335"/>
            <ac:spMk id="30" creationId="{3472EF33-D826-4113-9547-15678932E7A6}"/>
          </ac:spMkLst>
        </pc:spChg>
        <pc:spChg chg="mod">
          <ac:chgData name="NGUYEN PHAM ANH THU" userId="baf72463-252b-4d5f-a6ca-5a6327a9888d" providerId="ADAL" clId="{C81F71A6-D9A8-4A53-B7D0-1F9A8D12FD7E}" dt="2021-12-14T04:43:05.530" v="7001" actId="20577"/>
          <ac:spMkLst>
            <pc:docMk/>
            <pc:sldMk cId="2183797358" sldId="335"/>
            <ac:spMk id="34" creationId="{33F0FCBF-F3B7-47CC-B06C-D8B18DA64596}"/>
          </ac:spMkLst>
        </pc:spChg>
        <pc:spChg chg="add mod">
          <ac:chgData name="NGUYEN PHAM ANH THU" userId="baf72463-252b-4d5f-a6ca-5a6327a9888d" providerId="ADAL" clId="{C81F71A6-D9A8-4A53-B7D0-1F9A8D12FD7E}" dt="2021-12-14T03:58:39.648" v="6325" actId="20577"/>
          <ac:spMkLst>
            <pc:docMk/>
            <pc:sldMk cId="2183797358" sldId="335"/>
            <ac:spMk id="35" creationId="{9D518AA2-A4EA-47BC-8709-F6DEFBC603CA}"/>
          </ac:spMkLst>
        </pc:spChg>
        <pc:spChg chg="add mod">
          <ac:chgData name="NGUYEN PHAM ANH THU" userId="baf72463-252b-4d5f-a6ca-5a6327a9888d" providerId="ADAL" clId="{C81F71A6-D9A8-4A53-B7D0-1F9A8D12FD7E}" dt="2021-12-14T03:57:44.961" v="6298" actId="14100"/>
          <ac:spMkLst>
            <pc:docMk/>
            <pc:sldMk cId="2183797358" sldId="335"/>
            <ac:spMk id="37" creationId="{DB7FB887-4F25-40B0-A8D5-1BC1727089F8}"/>
          </ac:spMkLst>
        </pc:spChg>
        <pc:spChg chg="add mod">
          <ac:chgData name="NGUYEN PHAM ANH THU" userId="baf72463-252b-4d5f-a6ca-5a6327a9888d" providerId="ADAL" clId="{C81F71A6-D9A8-4A53-B7D0-1F9A8D12FD7E}" dt="2021-12-14T03:58:15.191" v="6303" actId="14100"/>
          <ac:spMkLst>
            <pc:docMk/>
            <pc:sldMk cId="2183797358" sldId="335"/>
            <ac:spMk id="38" creationId="{0023DB2C-42B0-4760-95E8-9FA70C22235E}"/>
          </ac:spMkLst>
        </pc:spChg>
        <pc:spChg chg="add mod">
          <ac:chgData name="NGUYEN PHAM ANH THU" userId="baf72463-252b-4d5f-a6ca-5a6327a9888d" providerId="ADAL" clId="{C81F71A6-D9A8-4A53-B7D0-1F9A8D12FD7E}" dt="2021-12-14T03:58:23.776" v="6308" actId="1076"/>
          <ac:spMkLst>
            <pc:docMk/>
            <pc:sldMk cId="2183797358" sldId="335"/>
            <ac:spMk id="39" creationId="{EF679AE5-27EA-4754-9FBF-B6BA3FB01105}"/>
          </ac:spMkLst>
        </pc:spChg>
        <pc:spChg chg="add mod">
          <ac:chgData name="NGUYEN PHAM ANH THU" userId="baf72463-252b-4d5f-a6ca-5a6327a9888d" providerId="ADAL" clId="{C81F71A6-D9A8-4A53-B7D0-1F9A8D12FD7E}" dt="2021-12-14T03:59:21.599" v="6335" actId="1076"/>
          <ac:spMkLst>
            <pc:docMk/>
            <pc:sldMk cId="2183797358" sldId="335"/>
            <ac:spMk id="40" creationId="{BC633FD3-B940-4042-B12B-8F5C2412EE1D}"/>
          </ac:spMkLst>
        </pc:spChg>
        <pc:spChg chg="add mod">
          <ac:chgData name="NGUYEN PHAM ANH THU" userId="baf72463-252b-4d5f-a6ca-5a6327a9888d" providerId="ADAL" clId="{C81F71A6-D9A8-4A53-B7D0-1F9A8D12FD7E}" dt="2021-12-14T03:59:44.520" v="6342" actId="1076"/>
          <ac:spMkLst>
            <pc:docMk/>
            <pc:sldMk cId="2183797358" sldId="335"/>
            <ac:spMk id="41" creationId="{F9F62961-3B51-4DA8-96D7-E5496F2C5FE0}"/>
          </ac:spMkLst>
        </pc:spChg>
        <pc:spChg chg="add mod">
          <ac:chgData name="NGUYEN PHAM ANH THU" userId="baf72463-252b-4d5f-a6ca-5a6327a9888d" providerId="ADAL" clId="{C81F71A6-D9A8-4A53-B7D0-1F9A8D12FD7E}" dt="2021-12-14T04:20:43.113" v="6376" actId="1076"/>
          <ac:spMkLst>
            <pc:docMk/>
            <pc:sldMk cId="2183797358" sldId="335"/>
            <ac:spMk id="43" creationId="{A4291EF3-B2F5-4607-A5D1-18D2D2627094}"/>
          </ac:spMkLst>
        </pc:spChg>
        <pc:spChg chg="del">
          <ac:chgData name="NGUYEN PHAM ANH THU" userId="baf72463-252b-4d5f-a6ca-5a6327a9888d" providerId="ADAL" clId="{C81F71A6-D9A8-4A53-B7D0-1F9A8D12FD7E}" dt="2021-12-14T03:38:56.491" v="5553" actId="478"/>
          <ac:spMkLst>
            <pc:docMk/>
            <pc:sldMk cId="2183797358" sldId="335"/>
            <ac:spMk id="52" creationId="{9B4FAA85-ACDE-4226-AD69-A9D82DEA0E5D}"/>
          </ac:spMkLst>
        </pc:spChg>
        <pc:spChg chg="del">
          <ac:chgData name="NGUYEN PHAM ANH THU" userId="baf72463-252b-4d5f-a6ca-5a6327a9888d" providerId="ADAL" clId="{C81F71A6-D9A8-4A53-B7D0-1F9A8D12FD7E}" dt="2021-12-14T03:38:56.491" v="5553" actId="478"/>
          <ac:spMkLst>
            <pc:docMk/>
            <pc:sldMk cId="2183797358" sldId="335"/>
            <ac:spMk id="53" creationId="{D3178830-6AC1-4B63-A1EC-518CF5BABA15}"/>
          </ac:spMkLst>
        </pc:spChg>
        <pc:spChg chg="del">
          <ac:chgData name="NGUYEN PHAM ANH THU" userId="baf72463-252b-4d5f-a6ca-5a6327a9888d" providerId="ADAL" clId="{C81F71A6-D9A8-4A53-B7D0-1F9A8D12FD7E}" dt="2021-12-14T03:38:56.491" v="5553" actId="478"/>
          <ac:spMkLst>
            <pc:docMk/>
            <pc:sldMk cId="2183797358" sldId="335"/>
            <ac:spMk id="54" creationId="{408C789A-7D5E-4E84-9124-C220C5C3009E}"/>
          </ac:spMkLst>
        </pc:spChg>
        <pc:grpChg chg="mod">
          <ac:chgData name="NGUYEN PHAM ANH THU" userId="baf72463-252b-4d5f-a6ca-5a6327a9888d" providerId="ADAL" clId="{C81F71A6-D9A8-4A53-B7D0-1F9A8D12FD7E}" dt="2021-12-14T03:41:59.554" v="5756" actId="1076"/>
          <ac:grpSpMkLst>
            <pc:docMk/>
            <pc:sldMk cId="2183797358" sldId="335"/>
            <ac:grpSpMk id="7" creationId="{7400D59C-027F-4951-9254-14C788E4521D}"/>
          </ac:grpSpMkLst>
        </pc:grpChg>
        <pc:grpChg chg="del">
          <ac:chgData name="NGUYEN PHAM ANH THU" userId="baf72463-252b-4d5f-a6ca-5a6327a9888d" providerId="ADAL" clId="{C81F71A6-D9A8-4A53-B7D0-1F9A8D12FD7E}" dt="2021-12-14T03:38:56.491" v="5553" actId="478"/>
          <ac:grpSpMkLst>
            <pc:docMk/>
            <pc:sldMk cId="2183797358" sldId="335"/>
            <ac:grpSpMk id="8" creationId="{288D02FA-9C15-4D14-AAAB-E4B1D614A169}"/>
          </ac:grpSpMkLst>
        </pc:grpChg>
        <pc:grpChg chg="del">
          <ac:chgData name="NGUYEN PHAM ANH THU" userId="baf72463-252b-4d5f-a6ca-5a6327a9888d" providerId="ADAL" clId="{C81F71A6-D9A8-4A53-B7D0-1F9A8D12FD7E}" dt="2021-12-14T03:38:56.491" v="5553" actId="478"/>
          <ac:grpSpMkLst>
            <pc:docMk/>
            <pc:sldMk cId="2183797358" sldId="335"/>
            <ac:grpSpMk id="9" creationId="{EACAACF3-33A6-4A15-A362-A22CD0CE9CA9}"/>
          </ac:grpSpMkLst>
        </pc:grpChg>
        <pc:grpChg chg="mod">
          <ac:chgData name="NGUYEN PHAM ANH THU" userId="baf72463-252b-4d5f-a6ca-5a6327a9888d" providerId="ADAL" clId="{C81F71A6-D9A8-4A53-B7D0-1F9A8D12FD7E}" dt="2021-12-14T03:48:30.955" v="6123" actId="1076"/>
          <ac:grpSpMkLst>
            <pc:docMk/>
            <pc:sldMk cId="2183797358" sldId="335"/>
            <ac:grpSpMk id="17" creationId="{16CB8360-FB70-463A-81EE-1330AEE9E918}"/>
          </ac:grpSpMkLst>
        </pc:grpChg>
        <pc:grpChg chg="add mod">
          <ac:chgData name="NGUYEN PHAM ANH THU" userId="baf72463-252b-4d5f-a6ca-5a6327a9888d" providerId="ADAL" clId="{C81F71A6-D9A8-4A53-B7D0-1F9A8D12FD7E}" dt="2021-12-14T03:46:26.387" v="5976" actId="1076"/>
          <ac:grpSpMkLst>
            <pc:docMk/>
            <pc:sldMk cId="2183797358" sldId="335"/>
            <ac:grpSpMk id="22" creationId="{11316C4C-015B-4E1A-9EF3-05BCE744AD53}"/>
          </ac:grpSpMkLst>
        </pc:grpChg>
        <pc:grpChg chg="add mod">
          <ac:chgData name="NGUYEN PHAM ANH THU" userId="baf72463-252b-4d5f-a6ca-5a6327a9888d" providerId="ADAL" clId="{C81F71A6-D9A8-4A53-B7D0-1F9A8D12FD7E}" dt="2021-12-14T03:46:40.154" v="5979" actId="1076"/>
          <ac:grpSpMkLst>
            <pc:docMk/>
            <pc:sldMk cId="2183797358" sldId="335"/>
            <ac:grpSpMk id="25" creationId="{930060E8-634D-434D-A79F-AB39BCAC34BC}"/>
          </ac:grpSpMkLst>
        </pc:grpChg>
        <pc:grpChg chg="del">
          <ac:chgData name="NGUYEN PHAM ANH THU" userId="baf72463-252b-4d5f-a6ca-5a6327a9888d" providerId="ADAL" clId="{C81F71A6-D9A8-4A53-B7D0-1F9A8D12FD7E}" dt="2021-12-14T03:39:01.510" v="5554" actId="478"/>
          <ac:grpSpMkLst>
            <pc:docMk/>
            <pc:sldMk cId="2183797358" sldId="335"/>
            <ac:grpSpMk id="60" creationId="{18A337C8-5045-468D-B959-36BE7F8202D4}"/>
          </ac:grpSpMkLst>
        </pc:grpChg>
        <pc:picChg chg="add mod">
          <ac:chgData name="NGUYEN PHAM ANH THU" userId="baf72463-252b-4d5f-a6ca-5a6327a9888d" providerId="ADAL" clId="{C81F71A6-D9A8-4A53-B7D0-1F9A8D12FD7E}" dt="2021-12-14T03:56:28.817" v="6284" actId="1076"/>
          <ac:picMkLst>
            <pc:docMk/>
            <pc:sldMk cId="2183797358" sldId="335"/>
            <ac:picMk id="20" creationId="{E159750C-AC18-44E9-B65F-C48A59F7B1A5}"/>
          </ac:picMkLst>
        </pc:picChg>
        <pc:picChg chg="add del mod modCrop">
          <ac:chgData name="NGUYEN PHAM ANH THU" userId="baf72463-252b-4d5f-a6ca-5a6327a9888d" providerId="ADAL" clId="{C81F71A6-D9A8-4A53-B7D0-1F9A8D12FD7E}" dt="2021-12-14T03:54:45.634" v="6240" actId="478"/>
          <ac:picMkLst>
            <pc:docMk/>
            <pc:sldMk cId="2183797358" sldId="335"/>
            <ac:picMk id="36" creationId="{5ABE6420-E4D6-4CA6-B415-3D5A6945C725}"/>
          </ac:picMkLst>
        </pc:picChg>
        <pc:picChg chg="add mod">
          <ac:chgData name="NGUYEN PHAM ANH THU" userId="baf72463-252b-4d5f-a6ca-5a6327a9888d" providerId="ADAL" clId="{C81F71A6-D9A8-4A53-B7D0-1F9A8D12FD7E}" dt="2021-12-14T04:03:01.233" v="6363" actId="1076"/>
          <ac:picMkLst>
            <pc:docMk/>
            <pc:sldMk cId="2183797358" sldId="335"/>
            <ac:picMk id="42" creationId="{3FA0A96A-0A01-4831-A494-9C0F792D4631}"/>
          </ac:picMkLst>
        </pc:picChg>
        <pc:picChg chg="mod ord">
          <ac:chgData name="NGUYEN PHAM ANH THU" userId="baf72463-252b-4d5f-a6ca-5a6327a9888d" providerId="ADAL" clId="{C81F71A6-D9A8-4A53-B7D0-1F9A8D12FD7E}" dt="2021-12-14T03:41:40.613" v="5753" actId="13244"/>
          <ac:picMkLst>
            <pc:docMk/>
            <pc:sldMk cId="2183797358" sldId="335"/>
            <ac:picMk id="56" creationId="{AE4C33EC-3D4E-4556-A1B1-931E1947F9E0}"/>
          </ac:picMkLst>
        </pc:picChg>
        <pc:picChg chg="del">
          <ac:chgData name="NGUYEN PHAM ANH THU" userId="baf72463-252b-4d5f-a6ca-5a6327a9888d" providerId="ADAL" clId="{C81F71A6-D9A8-4A53-B7D0-1F9A8D12FD7E}" dt="2021-12-14T03:53:47.147" v="6227" actId="478"/>
          <ac:picMkLst>
            <pc:docMk/>
            <pc:sldMk cId="2183797358" sldId="335"/>
            <ac:picMk id="57" creationId="{6149ECFB-7C44-489C-A52F-B64F6555B040}"/>
          </ac:picMkLst>
        </pc:picChg>
      </pc:sldChg>
      <pc:sldChg chg="addSp delSp modSp add mod modTransition addAnim delAnim modAnim modNotesTx">
        <pc:chgData name="NGUYEN PHAM ANH THU" userId="baf72463-252b-4d5f-a6ca-5a6327a9888d" providerId="ADAL" clId="{C81F71A6-D9A8-4A53-B7D0-1F9A8D12FD7E}" dt="2021-12-14T10:23:57.299" v="13636"/>
        <pc:sldMkLst>
          <pc:docMk/>
          <pc:sldMk cId="2172569594" sldId="336"/>
        </pc:sldMkLst>
        <pc:spChg chg="mod ord topLvl">
          <ac:chgData name="NGUYEN PHAM ANH THU" userId="baf72463-252b-4d5f-a6ca-5a6327a9888d" providerId="ADAL" clId="{C81F71A6-D9A8-4A53-B7D0-1F9A8D12FD7E}" dt="2021-12-14T10:20:39.573" v="13624" actId="165"/>
          <ac:spMkLst>
            <pc:docMk/>
            <pc:sldMk cId="2172569594" sldId="336"/>
            <ac:spMk id="2" creationId="{64791E56-60FF-4D13-B68B-24ED67E1964D}"/>
          </ac:spMkLst>
        </pc:spChg>
        <pc:spChg chg="mod ord topLvl">
          <ac:chgData name="NGUYEN PHAM ANH THU" userId="baf72463-252b-4d5f-a6ca-5a6327a9888d" providerId="ADAL" clId="{C81F71A6-D9A8-4A53-B7D0-1F9A8D12FD7E}" dt="2021-12-14T10:20:39.573" v="13624" actId="165"/>
          <ac:spMkLst>
            <pc:docMk/>
            <pc:sldMk cId="2172569594" sldId="336"/>
            <ac:spMk id="4" creationId="{3B4287B2-97BE-43E6-A274-FDF1DBACE41D}"/>
          </ac:spMkLst>
        </pc:spChg>
        <pc:spChg chg="mod">
          <ac:chgData name="NGUYEN PHAM ANH THU" userId="baf72463-252b-4d5f-a6ca-5a6327a9888d" providerId="ADAL" clId="{C81F71A6-D9A8-4A53-B7D0-1F9A8D12FD7E}" dt="2021-12-14T04:29:35.466" v="6828" actId="14100"/>
          <ac:spMkLst>
            <pc:docMk/>
            <pc:sldMk cId="2172569594" sldId="336"/>
            <ac:spMk id="5" creationId="{A502AFF2-15AE-4668-AD68-055BEA95B3AA}"/>
          </ac:spMkLst>
        </pc:spChg>
        <pc:spChg chg="mod">
          <ac:chgData name="NGUYEN PHAM ANH THU" userId="baf72463-252b-4d5f-a6ca-5a6327a9888d" providerId="ADAL" clId="{C81F71A6-D9A8-4A53-B7D0-1F9A8D12FD7E}" dt="2021-12-14T05:04:17.670" v="7593" actId="20577"/>
          <ac:spMkLst>
            <pc:docMk/>
            <pc:sldMk cId="2172569594" sldId="336"/>
            <ac:spMk id="6" creationId="{63929774-5D1A-4203-9F07-1339FBD075E0}"/>
          </ac:spMkLst>
        </pc:spChg>
        <pc:spChg chg="mod ord topLvl">
          <ac:chgData name="NGUYEN PHAM ANH THU" userId="baf72463-252b-4d5f-a6ca-5a6327a9888d" providerId="ADAL" clId="{C81F71A6-D9A8-4A53-B7D0-1F9A8D12FD7E}" dt="2021-12-14T10:20:39.573" v="13624" actId="165"/>
          <ac:spMkLst>
            <pc:docMk/>
            <pc:sldMk cId="2172569594" sldId="336"/>
            <ac:spMk id="9" creationId="{7E06E060-439E-439B-B429-289ECC3C28FC}"/>
          </ac:spMkLst>
        </pc:spChg>
        <pc:spChg chg="mod ord topLvl">
          <ac:chgData name="NGUYEN PHAM ANH THU" userId="baf72463-252b-4d5f-a6ca-5a6327a9888d" providerId="ADAL" clId="{C81F71A6-D9A8-4A53-B7D0-1F9A8D12FD7E}" dt="2021-12-14T10:20:39.573" v="13624" actId="165"/>
          <ac:spMkLst>
            <pc:docMk/>
            <pc:sldMk cId="2172569594" sldId="336"/>
            <ac:spMk id="10" creationId="{E1961EF1-EAE7-4624-BEA7-88330E8EC644}"/>
          </ac:spMkLst>
        </pc:spChg>
        <pc:spChg chg="add del mod ord">
          <ac:chgData name="NGUYEN PHAM ANH THU" userId="baf72463-252b-4d5f-a6ca-5a6327a9888d" providerId="ADAL" clId="{C81F71A6-D9A8-4A53-B7D0-1F9A8D12FD7E}" dt="2021-12-14T10:19:40.502" v="13616" actId="767"/>
          <ac:spMkLst>
            <pc:docMk/>
            <pc:sldMk cId="2172569594" sldId="336"/>
            <ac:spMk id="11" creationId="{E2A3AAF9-2BA4-4D2D-860C-C9435C447413}"/>
          </ac:spMkLst>
        </pc:spChg>
        <pc:spChg chg="mod">
          <ac:chgData name="NGUYEN PHAM ANH THU" userId="baf72463-252b-4d5f-a6ca-5a6327a9888d" providerId="ADAL" clId="{C81F71A6-D9A8-4A53-B7D0-1F9A8D12FD7E}" dt="2021-12-14T05:04:06.167" v="7555" actId="20577"/>
          <ac:spMkLst>
            <pc:docMk/>
            <pc:sldMk cId="2172569594" sldId="336"/>
            <ac:spMk id="19" creationId="{DCFE325E-D440-4CDA-8680-6F767226E5D2}"/>
          </ac:spMkLst>
        </pc:spChg>
        <pc:spChg chg="mod">
          <ac:chgData name="NGUYEN PHAM ANH THU" userId="baf72463-252b-4d5f-a6ca-5a6327a9888d" providerId="ADAL" clId="{C81F71A6-D9A8-4A53-B7D0-1F9A8D12FD7E}" dt="2021-12-14T06:00:19.202" v="7713" actId="1076"/>
          <ac:spMkLst>
            <pc:docMk/>
            <pc:sldMk cId="2172569594" sldId="336"/>
            <ac:spMk id="21" creationId="{177D4A74-754B-48F0-B0FA-D3EDB2821721}"/>
          </ac:spMkLst>
        </pc:spChg>
        <pc:spChg chg="mod ord topLvl">
          <ac:chgData name="NGUYEN PHAM ANH THU" userId="baf72463-252b-4d5f-a6ca-5a6327a9888d" providerId="ADAL" clId="{C81F71A6-D9A8-4A53-B7D0-1F9A8D12FD7E}" dt="2021-12-14T10:20:39.573" v="13624" actId="165"/>
          <ac:spMkLst>
            <pc:docMk/>
            <pc:sldMk cId="2172569594" sldId="336"/>
            <ac:spMk id="30" creationId="{3472EF33-D826-4113-9547-15678932E7A6}"/>
          </ac:spMkLst>
        </pc:spChg>
        <pc:spChg chg="mod">
          <ac:chgData name="NGUYEN PHAM ANH THU" userId="baf72463-252b-4d5f-a6ca-5a6327a9888d" providerId="ADAL" clId="{C81F71A6-D9A8-4A53-B7D0-1F9A8D12FD7E}" dt="2021-12-14T06:09:00.191" v="7830" actId="13926"/>
          <ac:spMkLst>
            <pc:docMk/>
            <pc:sldMk cId="2172569594" sldId="336"/>
            <ac:spMk id="33" creationId="{0C72A789-549E-4D6A-960D-BDE85EB712F9}"/>
          </ac:spMkLst>
        </pc:spChg>
        <pc:spChg chg="mod">
          <ac:chgData name="NGUYEN PHAM ANH THU" userId="baf72463-252b-4d5f-a6ca-5a6327a9888d" providerId="ADAL" clId="{C81F71A6-D9A8-4A53-B7D0-1F9A8D12FD7E}" dt="2021-12-14T04:43:13.938" v="7005" actId="20577"/>
          <ac:spMkLst>
            <pc:docMk/>
            <pc:sldMk cId="2172569594" sldId="336"/>
            <ac:spMk id="34" creationId="{33F0FCBF-F3B7-47CC-B06C-D8B18DA64596}"/>
          </ac:spMkLst>
        </pc:spChg>
        <pc:spChg chg="mod ord topLvl">
          <ac:chgData name="NGUYEN PHAM ANH THU" userId="baf72463-252b-4d5f-a6ca-5a6327a9888d" providerId="ADAL" clId="{C81F71A6-D9A8-4A53-B7D0-1F9A8D12FD7E}" dt="2021-12-14T10:20:39.573" v="13624" actId="165"/>
          <ac:spMkLst>
            <pc:docMk/>
            <pc:sldMk cId="2172569594" sldId="336"/>
            <ac:spMk id="35" creationId="{9D518AA2-A4EA-47BC-8709-F6DEFBC603CA}"/>
          </ac:spMkLst>
        </pc:spChg>
        <pc:spChg chg="mod ord topLvl">
          <ac:chgData name="NGUYEN PHAM ANH THU" userId="baf72463-252b-4d5f-a6ca-5a6327a9888d" providerId="ADAL" clId="{C81F71A6-D9A8-4A53-B7D0-1F9A8D12FD7E}" dt="2021-12-14T10:20:39.573" v="13624" actId="165"/>
          <ac:spMkLst>
            <pc:docMk/>
            <pc:sldMk cId="2172569594" sldId="336"/>
            <ac:spMk id="37" creationId="{DB7FB887-4F25-40B0-A8D5-1BC1727089F8}"/>
          </ac:spMkLst>
        </pc:spChg>
        <pc:spChg chg="mod ord topLvl">
          <ac:chgData name="NGUYEN PHAM ANH THU" userId="baf72463-252b-4d5f-a6ca-5a6327a9888d" providerId="ADAL" clId="{C81F71A6-D9A8-4A53-B7D0-1F9A8D12FD7E}" dt="2021-12-14T10:20:39.573" v="13624" actId="165"/>
          <ac:spMkLst>
            <pc:docMk/>
            <pc:sldMk cId="2172569594" sldId="336"/>
            <ac:spMk id="38" creationId="{0023DB2C-42B0-4760-95E8-9FA70C22235E}"/>
          </ac:spMkLst>
        </pc:spChg>
        <pc:spChg chg="mod ord topLvl">
          <ac:chgData name="NGUYEN PHAM ANH THU" userId="baf72463-252b-4d5f-a6ca-5a6327a9888d" providerId="ADAL" clId="{C81F71A6-D9A8-4A53-B7D0-1F9A8D12FD7E}" dt="2021-12-14T10:20:39.573" v="13624" actId="165"/>
          <ac:spMkLst>
            <pc:docMk/>
            <pc:sldMk cId="2172569594" sldId="336"/>
            <ac:spMk id="39" creationId="{EF679AE5-27EA-4754-9FBF-B6BA3FB01105}"/>
          </ac:spMkLst>
        </pc:spChg>
        <pc:spChg chg="mod ord topLvl">
          <ac:chgData name="NGUYEN PHAM ANH THU" userId="baf72463-252b-4d5f-a6ca-5a6327a9888d" providerId="ADAL" clId="{C81F71A6-D9A8-4A53-B7D0-1F9A8D12FD7E}" dt="2021-12-14T10:20:39.573" v="13624" actId="165"/>
          <ac:spMkLst>
            <pc:docMk/>
            <pc:sldMk cId="2172569594" sldId="336"/>
            <ac:spMk id="40" creationId="{BC633FD3-B940-4042-B12B-8F5C2412EE1D}"/>
          </ac:spMkLst>
        </pc:spChg>
        <pc:spChg chg="mod ord topLvl">
          <ac:chgData name="NGUYEN PHAM ANH THU" userId="baf72463-252b-4d5f-a6ca-5a6327a9888d" providerId="ADAL" clId="{C81F71A6-D9A8-4A53-B7D0-1F9A8D12FD7E}" dt="2021-12-14T10:20:39.573" v="13624" actId="165"/>
          <ac:spMkLst>
            <pc:docMk/>
            <pc:sldMk cId="2172569594" sldId="336"/>
            <ac:spMk id="41" creationId="{F9F62961-3B51-4DA8-96D7-E5496F2C5FE0}"/>
          </ac:spMkLst>
        </pc:spChg>
        <pc:spChg chg="add del mod ord">
          <ac:chgData name="NGUYEN PHAM ANH THU" userId="baf72463-252b-4d5f-a6ca-5a6327a9888d" providerId="ADAL" clId="{C81F71A6-D9A8-4A53-B7D0-1F9A8D12FD7E}" dt="2021-12-14T10:19:42.132" v="13619" actId="478"/>
          <ac:spMkLst>
            <pc:docMk/>
            <pc:sldMk cId="2172569594" sldId="336"/>
            <ac:spMk id="43" creationId="{A4291EF3-B2F5-4607-A5D1-18D2D2627094}"/>
          </ac:spMkLst>
        </pc:spChg>
        <pc:spChg chg="mod">
          <ac:chgData name="NGUYEN PHAM ANH THU" userId="baf72463-252b-4d5f-a6ca-5a6327a9888d" providerId="ADAL" clId="{C81F71A6-D9A8-4A53-B7D0-1F9A8D12FD7E}" dt="2021-12-14T06:05:38.300" v="7806" actId="14100"/>
          <ac:spMkLst>
            <pc:docMk/>
            <pc:sldMk cId="2172569594" sldId="336"/>
            <ac:spMk id="60" creationId="{B28F7AE8-A9B3-4102-AB4F-3DF5235F9B44}"/>
          </ac:spMkLst>
        </pc:spChg>
        <pc:spChg chg="mod">
          <ac:chgData name="NGUYEN PHAM ANH THU" userId="baf72463-252b-4d5f-a6ca-5a6327a9888d" providerId="ADAL" clId="{C81F71A6-D9A8-4A53-B7D0-1F9A8D12FD7E}" dt="2021-12-14T06:05:27.490" v="7802" actId="14100"/>
          <ac:spMkLst>
            <pc:docMk/>
            <pc:sldMk cId="2172569594" sldId="336"/>
            <ac:spMk id="61" creationId="{14CE369B-AB0E-4F44-B1DE-1CCF183A9264}"/>
          </ac:spMkLst>
        </pc:spChg>
        <pc:spChg chg="add del mod">
          <ac:chgData name="NGUYEN PHAM ANH THU" userId="baf72463-252b-4d5f-a6ca-5a6327a9888d" providerId="ADAL" clId="{C81F71A6-D9A8-4A53-B7D0-1F9A8D12FD7E}" dt="2021-12-14T10:19:40.905" v="13618"/>
          <ac:spMkLst>
            <pc:docMk/>
            <pc:sldMk cId="2172569594" sldId="336"/>
            <ac:spMk id="62" creationId="{0DE62310-36E3-45C3-B9C4-0F55517F054B}"/>
          </ac:spMkLst>
        </pc:spChg>
        <pc:grpChg chg="mod">
          <ac:chgData name="NGUYEN PHAM ANH THU" userId="baf72463-252b-4d5f-a6ca-5a6327a9888d" providerId="ADAL" clId="{C81F71A6-D9A8-4A53-B7D0-1F9A8D12FD7E}" dt="2021-12-14T04:23:16.556" v="6539" actId="1076"/>
          <ac:grpSpMkLst>
            <pc:docMk/>
            <pc:sldMk cId="2172569594" sldId="336"/>
            <ac:grpSpMk id="7" creationId="{7400D59C-027F-4951-9254-14C788E4521D}"/>
          </ac:grpSpMkLst>
        </pc:grpChg>
        <pc:grpChg chg="add del mod">
          <ac:chgData name="NGUYEN PHAM ANH THU" userId="baf72463-252b-4d5f-a6ca-5a6327a9888d" providerId="ADAL" clId="{C81F71A6-D9A8-4A53-B7D0-1F9A8D12FD7E}" dt="2021-12-14T10:20:39.573" v="13624" actId="165"/>
          <ac:grpSpMkLst>
            <pc:docMk/>
            <pc:sldMk cId="2172569594" sldId="336"/>
            <ac:grpSpMk id="8" creationId="{60689C9F-FA51-4993-B4D2-1275821ECCEE}"/>
          </ac:grpSpMkLst>
        </pc:grpChg>
        <pc:grpChg chg="del">
          <ac:chgData name="NGUYEN PHAM ANH THU" userId="baf72463-252b-4d5f-a6ca-5a6327a9888d" providerId="ADAL" clId="{C81F71A6-D9A8-4A53-B7D0-1F9A8D12FD7E}" dt="2021-12-14T04:22:15.939" v="6384" actId="478"/>
          <ac:grpSpMkLst>
            <pc:docMk/>
            <pc:sldMk cId="2172569594" sldId="336"/>
            <ac:grpSpMk id="22" creationId="{11316C4C-015B-4E1A-9EF3-05BCE744AD53}"/>
          </ac:grpSpMkLst>
        </pc:grpChg>
        <pc:grpChg chg="del">
          <ac:chgData name="NGUYEN PHAM ANH THU" userId="baf72463-252b-4d5f-a6ca-5a6327a9888d" providerId="ADAL" clId="{C81F71A6-D9A8-4A53-B7D0-1F9A8D12FD7E}" dt="2021-12-14T04:22:13.980" v="6383" actId="478"/>
          <ac:grpSpMkLst>
            <pc:docMk/>
            <pc:sldMk cId="2172569594" sldId="336"/>
            <ac:grpSpMk id="25" creationId="{930060E8-634D-434D-A79F-AB39BCAC34BC}"/>
          </ac:grpSpMkLst>
        </pc:grpChg>
        <pc:grpChg chg="add mod">
          <ac:chgData name="NGUYEN PHAM ANH THU" userId="baf72463-252b-4d5f-a6ca-5a6327a9888d" providerId="ADAL" clId="{C81F71A6-D9A8-4A53-B7D0-1F9A8D12FD7E}" dt="2021-12-14T06:04:51.754" v="7731" actId="1076"/>
          <ac:grpSpMkLst>
            <pc:docMk/>
            <pc:sldMk cId="2172569594" sldId="336"/>
            <ac:grpSpMk id="59" creationId="{8D638085-2785-4A86-AE8E-819FE6A600EF}"/>
          </ac:grpSpMkLst>
        </pc:grpChg>
        <pc:picChg chg="mod">
          <ac:chgData name="NGUYEN PHAM ANH THU" userId="baf72463-252b-4d5f-a6ca-5a6327a9888d" providerId="ADAL" clId="{C81F71A6-D9A8-4A53-B7D0-1F9A8D12FD7E}" dt="2021-12-14T06:00:19.202" v="7713" actId="1076"/>
          <ac:picMkLst>
            <pc:docMk/>
            <pc:sldMk cId="2172569594" sldId="336"/>
            <ac:picMk id="20" creationId="{E159750C-AC18-44E9-B65F-C48A59F7B1A5}"/>
          </ac:picMkLst>
        </pc:picChg>
        <pc:picChg chg="mod ord">
          <ac:chgData name="NGUYEN PHAM ANH THU" userId="baf72463-252b-4d5f-a6ca-5a6327a9888d" providerId="ADAL" clId="{C81F71A6-D9A8-4A53-B7D0-1F9A8D12FD7E}" dt="2021-12-14T06:04:34.771" v="7729" actId="1076"/>
          <ac:picMkLst>
            <pc:docMk/>
            <pc:sldMk cId="2172569594" sldId="336"/>
            <ac:picMk id="42" creationId="{3FA0A96A-0A01-4831-A494-9C0F792D4631}"/>
          </ac:picMkLst>
        </pc:picChg>
        <pc:picChg chg="add del mod">
          <ac:chgData name="NGUYEN PHAM ANH THU" userId="baf72463-252b-4d5f-a6ca-5a6327a9888d" providerId="ADAL" clId="{C81F71A6-D9A8-4A53-B7D0-1F9A8D12FD7E}" dt="2021-12-14T05:06:09.182" v="7673" actId="478"/>
          <ac:picMkLst>
            <pc:docMk/>
            <pc:sldMk cId="2172569594" sldId="336"/>
            <ac:picMk id="44" creationId="{061F1E1A-A5E1-4900-92BE-4352F6FED6D1}"/>
          </ac:picMkLst>
        </pc:picChg>
        <pc:picChg chg="add mod ord">
          <ac:chgData name="NGUYEN PHAM ANH THU" userId="baf72463-252b-4d5f-a6ca-5a6327a9888d" providerId="ADAL" clId="{C81F71A6-D9A8-4A53-B7D0-1F9A8D12FD7E}" dt="2021-12-14T05:56:08.140" v="7697" actId="13244"/>
          <ac:picMkLst>
            <pc:docMk/>
            <pc:sldMk cId="2172569594" sldId="336"/>
            <ac:picMk id="44" creationId="{296CF033-F445-4512-A629-39A2255930C3}"/>
          </ac:picMkLst>
        </pc:picChg>
        <pc:picChg chg="add mod ord">
          <ac:chgData name="NGUYEN PHAM ANH THU" userId="baf72463-252b-4d5f-a6ca-5a6327a9888d" providerId="ADAL" clId="{C81F71A6-D9A8-4A53-B7D0-1F9A8D12FD7E}" dt="2021-12-14T05:54:24.686" v="7692" actId="1076"/>
          <ac:picMkLst>
            <pc:docMk/>
            <pc:sldMk cId="2172569594" sldId="336"/>
            <ac:picMk id="45" creationId="{385A7CAB-030A-4EF0-A5B7-8A6602635C75}"/>
          </ac:picMkLst>
        </pc:picChg>
        <pc:picChg chg="add del mod">
          <ac:chgData name="NGUYEN PHAM ANH THU" userId="baf72463-252b-4d5f-a6ca-5a6327a9888d" providerId="ADAL" clId="{C81F71A6-D9A8-4A53-B7D0-1F9A8D12FD7E}" dt="2021-12-14T05:06:08.537" v="7672" actId="478"/>
          <ac:picMkLst>
            <pc:docMk/>
            <pc:sldMk cId="2172569594" sldId="336"/>
            <ac:picMk id="45" creationId="{C755F232-DFAF-4285-881B-F2CB2622C370}"/>
          </ac:picMkLst>
        </pc:picChg>
        <pc:picChg chg="add mod ord">
          <ac:chgData name="NGUYEN PHAM ANH THU" userId="baf72463-252b-4d5f-a6ca-5a6327a9888d" providerId="ADAL" clId="{C81F71A6-D9A8-4A53-B7D0-1F9A8D12FD7E}" dt="2021-12-14T05:52:15.045" v="7680" actId="1076"/>
          <ac:picMkLst>
            <pc:docMk/>
            <pc:sldMk cId="2172569594" sldId="336"/>
            <ac:picMk id="47" creationId="{B2BEA257-1764-4E99-8880-C98B7F9B806B}"/>
          </ac:picMkLst>
        </pc:picChg>
        <pc:picChg chg="add mod ord">
          <ac:chgData name="NGUYEN PHAM ANH THU" userId="baf72463-252b-4d5f-a6ca-5a6327a9888d" providerId="ADAL" clId="{C81F71A6-D9A8-4A53-B7D0-1F9A8D12FD7E}" dt="2021-12-14T05:52:15.045" v="7680" actId="1076"/>
          <ac:picMkLst>
            <pc:docMk/>
            <pc:sldMk cId="2172569594" sldId="336"/>
            <ac:picMk id="48" creationId="{97779860-8842-494E-8060-410C1C156C00}"/>
          </ac:picMkLst>
        </pc:picChg>
        <pc:picChg chg="add mod ord">
          <ac:chgData name="NGUYEN PHAM ANH THU" userId="baf72463-252b-4d5f-a6ca-5a6327a9888d" providerId="ADAL" clId="{C81F71A6-D9A8-4A53-B7D0-1F9A8D12FD7E}" dt="2021-12-14T05:52:15.045" v="7680" actId="1076"/>
          <ac:picMkLst>
            <pc:docMk/>
            <pc:sldMk cId="2172569594" sldId="336"/>
            <ac:picMk id="49" creationId="{4E71CD14-AAB8-44BA-8044-8C987F8566C2}"/>
          </ac:picMkLst>
        </pc:picChg>
        <pc:picChg chg="add mod ord">
          <ac:chgData name="NGUYEN PHAM ANH THU" userId="baf72463-252b-4d5f-a6ca-5a6327a9888d" providerId="ADAL" clId="{C81F71A6-D9A8-4A53-B7D0-1F9A8D12FD7E}" dt="2021-12-14T05:55:17.258" v="7695" actId="1076"/>
          <ac:picMkLst>
            <pc:docMk/>
            <pc:sldMk cId="2172569594" sldId="336"/>
            <ac:picMk id="50" creationId="{459A6213-A9AA-4A57-979B-344E39AD6ED3}"/>
          </ac:picMkLst>
        </pc:picChg>
        <pc:picChg chg="add mod ord">
          <ac:chgData name="NGUYEN PHAM ANH THU" userId="baf72463-252b-4d5f-a6ca-5a6327a9888d" providerId="ADAL" clId="{C81F71A6-D9A8-4A53-B7D0-1F9A8D12FD7E}" dt="2021-12-14T05:55:10.019" v="7694" actId="1076"/>
          <ac:picMkLst>
            <pc:docMk/>
            <pc:sldMk cId="2172569594" sldId="336"/>
            <ac:picMk id="51" creationId="{D1A929FA-40FB-4A7F-89EA-931E4FE54394}"/>
          </ac:picMkLst>
        </pc:picChg>
        <pc:picChg chg="add mod ord">
          <ac:chgData name="NGUYEN PHAM ANH THU" userId="baf72463-252b-4d5f-a6ca-5a6327a9888d" providerId="ADAL" clId="{C81F71A6-D9A8-4A53-B7D0-1F9A8D12FD7E}" dt="2021-12-14T05:55:10.019" v="7694" actId="1076"/>
          <ac:picMkLst>
            <pc:docMk/>
            <pc:sldMk cId="2172569594" sldId="336"/>
            <ac:picMk id="52" creationId="{C0734348-C14F-4011-ACB4-E2BC2F4BABD3}"/>
          </ac:picMkLst>
        </pc:picChg>
        <pc:picChg chg="add mod ord">
          <ac:chgData name="NGUYEN PHAM ANH THU" userId="baf72463-252b-4d5f-a6ca-5a6327a9888d" providerId="ADAL" clId="{C81F71A6-D9A8-4A53-B7D0-1F9A8D12FD7E}" dt="2021-12-14T05:52:15.045" v="7680" actId="1076"/>
          <ac:picMkLst>
            <pc:docMk/>
            <pc:sldMk cId="2172569594" sldId="336"/>
            <ac:picMk id="53" creationId="{4CB3EB85-06F3-465B-9B41-4AD1C02803BC}"/>
          </ac:picMkLst>
        </pc:picChg>
        <pc:picChg chg="add mod ord">
          <ac:chgData name="NGUYEN PHAM ANH THU" userId="baf72463-252b-4d5f-a6ca-5a6327a9888d" providerId="ADAL" clId="{C81F71A6-D9A8-4A53-B7D0-1F9A8D12FD7E}" dt="2021-12-14T05:52:15.045" v="7680" actId="1076"/>
          <ac:picMkLst>
            <pc:docMk/>
            <pc:sldMk cId="2172569594" sldId="336"/>
            <ac:picMk id="54" creationId="{D5E382D7-C341-4830-BC82-4A49BBB2BA42}"/>
          </ac:picMkLst>
        </pc:picChg>
        <pc:picChg chg="add mod ord">
          <ac:chgData name="NGUYEN PHAM ANH THU" userId="baf72463-252b-4d5f-a6ca-5a6327a9888d" providerId="ADAL" clId="{C81F71A6-D9A8-4A53-B7D0-1F9A8D12FD7E}" dt="2021-12-14T05:52:15.045" v="7680" actId="1076"/>
          <ac:picMkLst>
            <pc:docMk/>
            <pc:sldMk cId="2172569594" sldId="336"/>
            <ac:picMk id="57" creationId="{1086904D-DA54-4351-9CAF-A99E0911D064}"/>
          </ac:picMkLst>
        </pc:picChg>
        <pc:picChg chg="add mod ord">
          <ac:chgData name="NGUYEN PHAM ANH THU" userId="baf72463-252b-4d5f-a6ca-5a6327a9888d" providerId="ADAL" clId="{C81F71A6-D9A8-4A53-B7D0-1F9A8D12FD7E}" dt="2021-12-14T05:52:15.045" v="7680" actId="1076"/>
          <ac:picMkLst>
            <pc:docMk/>
            <pc:sldMk cId="2172569594" sldId="336"/>
            <ac:picMk id="58" creationId="{9746E49E-A219-4446-9B31-78F3614B9E8D}"/>
          </ac:picMkLst>
        </pc:picChg>
      </pc:sldChg>
      <pc:sldChg chg="addSp delSp modSp add mod modTransition delAnim modAnim modNotesTx">
        <pc:chgData name="NGUYEN PHAM ANH THU" userId="baf72463-252b-4d5f-a6ca-5a6327a9888d" providerId="ADAL" clId="{C81F71A6-D9A8-4A53-B7D0-1F9A8D12FD7E}" dt="2021-12-14T10:24:31.444" v="13640"/>
        <pc:sldMkLst>
          <pc:docMk/>
          <pc:sldMk cId="1824888805" sldId="337"/>
        </pc:sldMkLst>
        <pc:spChg chg="mod">
          <ac:chgData name="NGUYEN PHAM ANH THU" userId="baf72463-252b-4d5f-a6ca-5a6327a9888d" providerId="ADAL" clId="{C81F71A6-D9A8-4A53-B7D0-1F9A8D12FD7E}" dt="2021-12-14T06:19:19.512" v="8139" actId="1076"/>
          <ac:spMkLst>
            <pc:docMk/>
            <pc:sldMk cId="1824888805" sldId="337"/>
            <ac:spMk id="2" creationId="{64791E56-60FF-4D13-B68B-24ED67E1964D}"/>
          </ac:spMkLst>
        </pc:spChg>
        <pc:spChg chg="mod">
          <ac:chgData name="NGUYEN PHAM ANH THU" userId="baf72463-252b-4d5f-a6ca-5a6327a9888d" providerId="ADAL" clId="{C81F71A6-D9A8-4A53-B7D0-1F9A8D12FD7E}" dt="2021-12-14T06:19:19.512" v="8139" actId="1076"/>
          <ac:spMkLst>
            <pc:docMk/>
            <pc:sldMk cId="1824888805" sldId="337"/>
            <ac:spMk id="4" creationId="{3B4287B2-97BE-43E6-A274-FDF1DBACE41D}"/>
          </ac:spMkLst>
        </pc:spChg>
        <pc:spChg chg="mod">
          <ac:chgData name="NGUYEN PHAM ANH THU" userId="baf72463-252b-4d5f-a6ca-5a6327a9888d" providerId="ADAL" clId="{C81F71A6-D9A8-4A53-B7D0-1F9A8D12FD7E}" dt="2021-12-14T05:05:23.449" v="7670" actId="14100"/>
          <ac:spMkLst>
            <pc:docMk/>
            <pc:sldMk cId="1824888805" sldId="337"/>
            <ac:spMk id="5" creationId="{A502AFF2-15AE-4668-AD68-055BEA95B3AA}"/>
          </ac:spMkLst>
        </pc:spChg>
        <pc:spChg chg="mod">
          <ac:chgData name="NGUYEN PHAM ANH THU" userId="baf72463-252b-4d5f-a6ca-5a6327a9888d" providerId="ADAL" clId="{C81F71A6-D9A8-4A53-B7D0-1F9A8D12FD7E}" dt="2021-12-14T05:04:49.989" v="7664" actId="20577"/>
          <ac:spMkLst>
            <pc:docMk/>
            <pc:sldMk cId="1824888805" sldId="337"/>
            <ac:spMk id="6" creationId="{63929774-5D1A-4203-9F07-1339FBD075E0}"/>
          </ac:spMkLst>
        </pc:spChg>
        <pc:spChg chg="mod">
          <ac:chgData name="NGUYEN PHAM ANH THU" userId="baf72463-252b-4d5f-a6ca-5a6327a9888d" providerId="ADAL" clId="{C81F71A6-D9A8-4A53-B7D0-1F9A8D12FD7E}" dt="2021-12-14T06:19:19.512" v="8139" actId="1076"/>
          <ac:spMkLst>
            <pc:docMk/>
            <pc:sldMk cId="1824888805" sldId="337"/>
            <ac:spMk id="9" creationId="{7E06E060-439E-439B-B429-289ECC3C28FC}"/>
          </ac:spMkLst>
        </pc:spChg>
        <pc:spChg chg="mod">
          <ac:chgData name="NGUYEN PHAM ANH THU" userId="baf72463-252b-4d5f-a6ca-5a6327a9888d" providerId="ADAL" clId="{C81F71A6-D9A8-4A53-B7D0-1F9A8D12FD7E}" dt="2021-12-14T06:19:19.512" v="8139" actId="1076"/>
          <ac:spMkLst>
            <pc:docMk/>
            <pc:sldMk cId="1824888805" sldId="337"/>
            <ac:spMk id="10" creationId="{E1961EF1-EAE7-4624-BEA7-88330E8EC644}"/>
          </ac:spMkLst>
        </pc:spChg>
        <pc:spChg chg="mod">
          <ac:chgData name="NGUYEN PHAM ANH THU" userId="baf72463-252b-4d5f-a6ca-5a6327a9888d" providerId="ADAL" clId="{C81F71A6-D9A8-4A53-B7D0-1F9A8D12FD7E}" dt="2021-12-14T06:09:28.957" v="7861" actId="20577"/>
          <ac:spMkLst>
            <pc:docMk/>
            <pc:sldMk cId="1824888805" sldId="337"/>
            <ac:spMk id="19" creationId="{DCFE325E-D440-4CDA-8680-6F767226E5D2}"/>
          </ac:spMkLst>
        </pc:spChg>
        <pc:spChg chg="mod">
          <ac:chgData name="NGUYEN PHAM ANH THU" userId="baf72463-252b-4d5f-a6ca-5a6327a9888d" providerId="ADAL" clId="{C81F71A6-D9A8-4A53-B7D0-1F9A8D12FD7E}" dt="2021-12-14T06:19:25.384" v="8140" actId="1076"/>
          <ac:spMkLst>
            <pc:docMk/>
            <pc:sldMk cId="1824888805" sldId="337"/>
            <ac:spMk id="21" creationId="{177D4A74-754B-48F0-B0FA-D3EDB2821721}"/>
          </ac:spMkLst>
        </pc:spChg>
        <pc:spChg chg="mod">
          <ac:chgData name="NGUYEN PHAM ANH THU" userId="baf72463-252b-4d5f-a6ca-5a6327a9888d" providerId="ADAL" clId="{C81F71A6-D9A8-4A53-B7D0-1F9A8D12FD7E}" dt="2021-12-14T06:19:19.512" v="8139" actId="1076"/>
          <ac:spMkLst>
            <pc:docMk/>
            <pc:sldMk cId="1824888805" sldId="337"/>
            <ac:spMk id="30" creationId="{3472EF33-D826-4113-9547-15678932E7A6}"/>
          </ac:spMkLst>
        </pc:spChg>
        <pc:spChg chg="mod">
          <ac:chgData name="NGUYEN PHAM ANH THU" userId="baf72463-252b-4d5f-a6ca-5a6327a9888d" providerId="ADAL" clId="{C81F71A6-D9A8-4A53-B7D0-1F9A8D12FD7E}" dt="2021-12-14T06:09:05.739" v="7831" actId="13926"/>
          <ac:spMkLst>
            <pc:docMk/>
            <pc:sldMk cId="1824888805" sldId="337"/>
            <ac:spMk id="33" creationId="{0C72A789-549E-4D6A-960D-BDE85EB712F9}"/>
          </ac:spMkLst>
        </pc:spChg>
        <pc:spChg chg="mod">
          <ac:chgData name="NGUYEN PHAM ANH THU" userId="baf72463-252b-4d5f-a6ca-5a6327a9888d" providerId="ADAL" clId="{C81F71A6-D9A8-4A53-B7D0-1F9A8D12FD7E}" dt="2021-12-14T04:43:09.046" v="7003" actId="20577"/>
          <ac:spMkLst>
            <pc:docMk/>
            <pc:sldMk cId="1824888805" sldId="337"/>
            <ac:spMk id="34" creationId="{33F0FCBF-F3B7-47CC-B06C-D8B18DA64596}"/>
          </ac:spMkLst>
        </pc:spChg>
        <pc:spChg chg="mod">
          <ac:chgData name="NGUYEN PHAM ANH THU" userId="baf72463-252b-4d5f-a6ca-5a6327a9888d" providerId="ADAL" clId="{C81F71A6-D9A8-4A53-B7D0-1F9A8D12FD7E}" dt="2021-12-14T06:19:19.512" v="8139" actId="1076"/>
          <ac:spMkLst>
            <pc:docMk/>
            <pc:sldMk cId="1824888805" sldId="337"/>
            <ac:spMk id="35" creationId="{9D518AA2-A4EA-47BC-8709-F6DEFBC603CA}"/>
          </ac:spMkLst>
        </pc:spChg>
        <pc:spChg chg="mod">
          <ac:chgData name="NGUYEN PHAM ANH THU" userId="baf72463-252b-4d5f-a6ca-5a6327a9888d" providerId="ADAL" clId="{C81F71A6-D9A8-4A53-B7D0-1F9A8D12FD7E}" dt="2021-12-14T06:19:19.512" v="8139" actId="1076"/>
          <ac:spMkLst>
            <pc:docMk/>
            <pc:sldMk cId="1824888805" sldId="337"/>
            <ac:spMk id="37" creationId="{DB7FB887-4F25-40B0-A8D5-1BC1727089F8}"/>
          </ac:spMkLst>
        </pc:spChg>
        <pc:spChg chg="mod">
          <ac:chgData name="NGUYEN PHAM ANH THU" userId="baf72463-252b-4d5f-a6ca-5a6327a9888d" providerId="ADAL" clId="{C81F71A6-D9A8-4A53-B7D0-1F9A8D12FD7E}" dt="2021-12-14T06:19:19.512" v="8139" actId="1076"/>
          <ac:spMkLst>
            <pc:docMk/>
            <pc:sldMk cId="1824888805" sldId="337"/>
            <ac:spMk id="38" creationId="{0023DB2C-42B0-4760-95E8-9FA70C22235E}"/>
          </ac:spMkLst>
        </pc:spChg>
        <pc:spChg chg="mod">
          <ac:chgData name="NGUYEN PHAM ANH THU" userId="baf72463-252b-4d5f-a6ca-5a6327a9888d" providerId="ADAL" clId="{C81F71A6-D9A8-4A53-B7D0-1F9A8D12FD7E}" dt="2021-12-14T06:19:19.512" v="8139" actId="1076"/>
          <ac:spMkLst>
            <pc:docMk/>
            <pc:sldMk cId="1824888805" sldId="337"/>
            <ac:spMk id="39" creationId="{EF679AE5-27EA-4754-9FBF-B6BA3FB01105}"/>
          </ac:spMkLst>
        </pc:spChg>
        <pc:spChg chg="mod">
          <ac:chgData name="NGUYEN PHAM ANH THU" userId="baf72463-252b-4d5f-a6ca-5a6327a9888d" providerId="ADAL" clId="{C81F71A6-D9A8-4A53-B7D0-1F9A8D12FD7E}" dt="2021-12-14T06:19:19.512" v="8139" actId="1076"/>
          <ac:spMkLst>
            <pc:docMk/>
            <pc:sldMk cId="1824888805" sldId="337"/>
            <ac:spMk id="40" creationId="{BC633FD3-B940-4042-B12B-8F5C2412EE1D}"/>
          </ac:spMkLst>
        </pc:spChg>
        <pc:spChg chg="mod">
          <ac:chgData name="NGUYEN PHAM ANH THU" userId="baf72463-252b-4d5f-a6ca-5a6327a9888d" providerId="ADAL" clId="{C81F71A6-D9A8-4A53-B7D0-1F9A8D12FD7E}" dt="2021-12-14T06:19:19.512" v="8139" actId="1076"/>
          <ac:spMkLst>
            <pc:docMk/>
            <pc:sldMk cId="1824888805" sldId="337"/>
            <ac:spMk id="41" creationId="{F9F62961-3B51-4DA8-96D7-E5496F2C5FE0}"/>
          </ac:spMkLst>
        </pc:spChg>
        <pc:spChg chg="mod ord">
          <ac:chgData name="NGUYEN PHAM ANH THU" userId="baf72463-252b-4d5f-a6ca-5a6327a9888d" providerId="ADAL" clId="{C81F71A6-D9A8-4A53-B7D0-1F9A8D12FD7E}" dt="2021-12-14T06:19:25.384" v="8140" actId="1076"/>
          <ac:spMkLst>
            <pc:docMk/>
            <pc:sldMk cId="1824888805" sldId="337"/>
            <ac:spMk id="43" creationId="{A4291EF3-B2F5-4607-A5D1-18D2D2627094}"/>
          </ac:spMkLst>
        </pc:spChg>
        <pc:spChg chg="mod">
          <ac:chgData name="NGUYEN PHAM ANH THU" userId="baf72463-252b-4d5f-a6ca-5a6327a9888d" providerId="ADAL" clId="{C81F71A6-D9A8-4A53-B7D0-1F9A8D12FD7E}" dt="2021-12-14T06:16:39.792" v="8115" actId="14100"/>
          <ac:spMkLst>
            <pc:docMk/>
            <pc:sldMk cId="1824888805" sldId="337"/>
            <ac:spMk id="66" creationId="{9F6179DC-DE4B-4A5F-A69C-6381E24F811F}"/>
          </ac:spMkLst>
        </pc:spChg>
        <pc:spChg chg="mod">
          <ac:chgData name="NGUYEN PHAM ANH THU" userId="baf72463-252b-4d5f-a6ca-5a6327a9888d" providerId="ADAL" clId="{C81F71A6-D9A8-4A53-B7D0-1F9A8D12FD7E}" dt="2021-12-14T06:16:26.009" v="8111" actId="14100"/>
          <ac:spMkLst>
            <pc:docMk/>
            <pc:sldMk cId="1824888805" sldId="337"/>
            <ac:spMk id="67" creationId="{0D9F7399-CFA4-4E65-9D0F-19E4FEB52445}"/>
          </ac:spMkLst>
        </pc:spChg>
        <pc:grpChg chg="mod">
          <ac:chgData name="NGUYEN PHAM ANH THU" userId="baf72463-252b-4d5f-a6ca-5a6327a9888d" providerId="ADAL" clId="{C81F71A6-D9A8-4A53-B7D0-1F9A8D12FD7E}" dt="2021-12-14T05:05:01.946" v="7665" actId="14100"/>
          <ac:grpSpMkLst>
            <pc:docMk/>
            <pc:sldMk cId="1824888805" sldId="337"/>
            <ac:grpSpMk id="7" creationId="{7400D59C-027F-4951-9254-14C788E4521D}"/>
          </ac:grpSpMkLst>
        </pc:grpChg>
        <pc:grpChg chg="add mod">
          <ac:chgData name="NGUYEN PHAM ANH THU" userId="baf72463-252b-4d5f-a6ca-5a6327a9888d" providerId="ADAL" clId="{C81F71A6-D9A8-4A53-B7D0-1F9A8D12FD7E}" dt="2021-12-14T06:16:36.424" v="8114" actId="1076"/>
          <ac:grpSpMkLst>
            <pc:docMk/>
            <pc:sldMk cId="1824888805" sldId="337"/>
            <ac:grpSpMk id="65" creationId="{770D40AF-5746-4712-AD11-1FDEED53E198}"/>
          </ac:grpSpMkLst>
        </pc:grpChg>
        <pc:picChg chg="mod">
          <ac:chgData name="NGUYEN PHAM ANH THU" userId="baf72463-252b-4d5f-a6ca-5a6327a9888d" providerId="ADAL" clId="{C81F71A6-D9A8-4A53-B7D0-1F9A8D12FD7E}" dt="2021-12-14T06:19:25.384" v="8140" actId="1076"/>
          <ac:picMkLst>
            <pc:docMk/>
            <pc:sldMk cId="1824888805" sldId="337"/>
            <ac:picMk id="20" creationId="{E159750C-AC18-44E9-B65F-C48A59F7B1A5}"/>
          </ac:picMkLst>
        </pc:picChg>
        <pc:picChg chg="add mod ord">
          <ac:chgData name="NGUYEN PHAM ANH THU" userId="baf72463-252b-4d5f-a6ca-5a6327a9888d" providerId="ADAL" clId="{C81F71A6-D9A8-4A53-B7D0-1F9A8D12FD7E}" dt="2021-12-14T06:13:41.187" v="7900" actId="13244"/>
          <ac:picMkLst>
            <pc:docMk/>
            <pc:sldMk cId="1824888805" sldId="337"/>
            <ac:picMk id="36" creationId="{E1EA426F-6A89-4E9D-829C-F175B71C0875}"/>
          </ac:picMkLst>
        </pc:picChg>
        <pc:picChg chg="mod">
          <ac:chgData name="NGUYEN PHAM ANH THU" userId="baf72463-252b-4d5f-a6ca-5a6327a9888d" providerId="ADAL" clId="{C81F71A6-D9A8-4A53-B7D0-1F9A8D12FD7E}" dt="2021-12-14T06:19:25.384" v="8140" actId="1076"/>
          <ac:picMkLst>
            <pc:docMk/>
            <pc:sldMk cId="1824888805" sldId="337"/>
            <ac:picMk id="42" creationId="{3FA0A96A-0A01-4831-A494-9C0F792D4631}"/>
          </ac:picMkLst>
        </pc:picChg>
        <pc:picChg chg="add mod ord">
          <ac:chgData name="NGUYEN PHAM ANH THU" userId="baf72463-252b-4d5f-a6ca-5a6327a9888d" providerId="ADAL" clId="{C81F71A6-D9A8-4A53-B7D0-1F9A8D12FD7E}" dt="2021-12-14T06:11:45.130" v="7888" actId="13244"/>
          <ac:picMkLst>
            <pc:docMk/>
            <pc:sldMk cId="1824888805" sldId="337"/>
            <ac:picMk id="44" creationId="{0961538D-75B1-42AC-821A-BD0EB6DEC42A}"/>
          </ac:picMkLst>
        </pc:picChg>
        <pc:picChg chg="add mod ord">
          <ac:chgData name="NGUYEN PHAM ANH THU" userId="baf72463-252b-4d5f-a6ca-5a6327a9888d" providerId="ADAL" clId="{C81F71A6-D9A8-4A53-B7D0-1F9A8D12FD7E}" dt="2021-12-14T06:11:45.130" v="7888" actId="13244"/>
          <ac:picMkLst>
            <pc:docMk/>
            <pc:sldMk cId="1824888805" sldId="337"/>
            <ac:picMk id="45" creationId="{6104464D-ECA3-4334-97CF-394CFA48102F}"/>
          </ac:picMkLst>
        </pc:picChg>
        <pc:picChg chg="add del mod">
          <ac:chgData name="NGUYEN PHAM ANH THU" userId="baf72463-252b-4d5f-a6ca-5a6327a9888d" providerId="ADAL" clId="{C81F71A6-D9A8-4A53-B7D0-1F9A8D12FD7E}" dt="2021-12-14T06:10:23.202" v="7872" actId="478"/>
          <ac:picMkLst>
            <pc:docMk/>
            <pc:sldMk cId="1824888805" sldId="337"/>
            <ac:picMk id="47" creationId="{F084B844-FADB-48CB-9830-6FDB2A80A0D8}"/>
          </ac:picMkLst>
        </pc:picChg>
        <pc:picChg chg="add del mod">
          <ac:chgData name="NGUYEN PHAM ANH THU" userId="baf72463-252b-4d5f-a6ca-5a6327a9888d" providerId="ADAL" clId="{C81F71A6-D9A8-4A53-B7D0-1F9A8D12FD7E}" dt="2021-12-14T06:10:23.202" v="7872" actId="478"/>
          <ac:picMkLst>
            <pc:docMk/>
            <pc:sldMk cId="1824888805" sldId="337"/>
            <ac:picMk id="48" creationId="{5FFCBAE0-54DB-4C2F-BA92-0D638F5B8694}"/>
          </ac:picMkLst>
        </pc:picChg>
        <pc:picChg chg="add del mod">
          <ac:chgData name="NGUYEN PHAM ANH THU" userId="baf72463-252b-4d5f-a6ca-5a6327a9888d" providerId="ADAL" clId="{C81F71A6-D9A8-4A53-B7D0-1F9A8D12FD7E}" dt="2021-12-14T06:10:23.202" v="7872" actId="478"/>
          <ac:picMkLst>
            <pc:docMk/>
            <pc:sldMk cId="1824888805" sldId="337"/>
            <ac:picMk id="49" creationId="{2E90F81F-F22D-4C27-96AA-B58DACFEC1EB}"/>
          </ac:picMkLst>
        </pc:picChg>
        <pc:picChg chg="add mod ord">
          <ac:chgData name="NGUYEN PHAM ANH THU" userId="baf72463-252b-4d5f-a6ca-5a6327a9888d" providerId="ADAL" clId="{C81F71A6-D9A8-4A53-B7D0-1F9A8D12FD7E}" dt="2021-12-14T06:11:45.130" v="7888" actId="13244"/>
          <ac:picMkLst>
            <pc:docMk/>
            <pc:sldMk cId="1824888805" sldId="337"/>
            <ac:picMk id="50" creationId="{627C6ED1-505D-46A9-A002-8CF3BB26BCEC}"/>
          </ac:picMkLst>
        </pc:picChg>
        <pc:picChg chg="add mod ord">
          <ac:chgData name="NGUYEN PHAM ANH THU" userId="baf72463-252b-4d5f-a6ca-5a6327a9888d" providerId="ADAL" clId="{C81F71A6-D9A8-4A53-B7D0-1F9A8D12FD7E}" dt="2021-12-14T06:11:45.130" v="7888" actId="13244"/>
          <ac:picMkLst>
            <pc:docMk/>
            <pc:sldMk cId="1824888805" sldId="337"/>
            <ac:picMk id="51" creationId="{DE3B71BD-CBDB-4DB3-9F1F-B63F8606DFCA}"/>
          </ac:picMkLst>
        </pc:picChg>
        <pc:picChg chg="add mod ord">
          <ac:chgData name="NGUYEN PHAM ANH THU" userId="baf72463-252b-4d5f-a6ca-5a6327a9888d" providerId="ADAL" clId="{C81F71A6-D9A8-4A53-B7D0-1F9A8D12FD7E}" dt="2021-12-14T06:11:45.130" v="7888" actId="13244"/>
          <ac:picMkLst>
            <pc:docMk/>
            <pc:sldMk cId="1824888805" sldId="337"/>
            <ac:picMk id="52" creationId="{A41DB7FC-C1B5-47E0-A082-D57F128A340C}"/>
          </ac:picMkLst>
        </pc:picChg>
        <pc:picChg chg="add mod ord">
          <ac:chgData name="NGUYEN PHAM ANH THU" userId="baf72463-252b-4d5f-a6ca-5a6327a9888d" providerId="ADAL" clId="{C81F71A6-D9A8-4A53-B7D0-1F9A8D12FD7E}" dt="2021-12-14T06:13:26.632" v="7899" actId="1076"/>
          <ac:picMkLst>
            <pc:docMk/>
            <pc:sldMk cId="1824888805" sldId="337"/>
            <ac:picMk id="53" creationId="{096CB89B-0D46-4004-B34A-CC5D2AEFB14B}"/>
          </ac:picMkLst>
        </pc:picChg>
        <pc:picChg chg="add mod ord">
          <ac:chgData name="NGUYEN PHAM ANH THU" userId="baf72463-252b-4d5f-a6ca-5a6327a9888d" providerId="ADAL" clId="{C81F71A6-D9A8-4A53-B7D0-1F9A8D12FD7E}" dt="2021-12-14T06:13:26.632" v="7899" actId="1076"/>
          <ac:picMkLst>
            <pc:docMk/>
            <pc:sldMk cId="1824888805" sldId="337"/>
            <ac:picMk id="54" creationId="{EA8278E0-8D24-4B78-B152-50B1096968B3}"/>
          </ac:picMkLst>
        </pc:picChg>
        <pc:picChg chg="add del mod">
          <ac:chgData name="NGUYEN PHAM ANH THU" userId="baf72463-252b-4d5f-a6ca-5a6327a9888d" providerId="ADAL" clId="{C81F71A6-D9A8-4A53-B7D0-1F9A8D12FD7E}" dt="2021-12-14T06:13:01.489" v="7893" actId="478"/>
          <ac:picMkLst>
            <pc:docMk/>
            <pc:sldMk cId="1824888805" sldId="337"/>
            <ac:picMk id="57" creationId="{4182D82C-39D1-4C40-829E-579A6FD94272}"/>
          </ac:picMkLst>
        </pc:picChg>
        <pc:picChg chg="add del mod">
          <ac:chgData name="NGUYEN PHAM ANH THU" userId="baf72463-252b-4d5f-a6ca-5a6327a9888d" providerId="ADAL" clId="{C81F71A6-D9A8-4A53-B7D0-1F9A8D12FD7E}" dt="2021-12-14T06:13:02.427" v="7894" actId="478"/>
          <ac:picMkLst>
            <pc:docMk/>
            <pc:sldMk cId="1824888805" sldId="337"/>
            <ac:picMk id="58" creationId="{77E825DE-B854-4362-B9A1-7506FDB1D3BB}"/>
          </ac:picMkLst>
        </pc:picChg>
        <pc:picChg chg="add del mod">
          <ac:chgData name="NGUYEN PHAM ANH THU" userId="baf72463-252b-4d5f-a6ca-5a6327a9888d" providerId="ADAL" clId="{C81F71A6-D9A8-4A53-B7D0-1F9A8D12FD7E}" dt="2021-12-14T06:13:03.519" v="7895" actId="478"/>
          <ac:picMkLst>
            <pc:docMk/>
            <pc:sldMk cId="1824888805" sldId="337"/>
            <ac:picMk id="59" creationId="{6A0D645B-4473-48E8-8C4D-1964FBB48939}"/>
          </ac:picMkLst>
        </pc:picChg>
        <pc:picChg chg="add del mod">
          <ac:chgData name="NGUYEN PHAM ANH THU" userId="baf72463-252b-4d5f-a6ca-5a6327a9888d" providerId="ADAL" clId="{C81F71A6-D9A8-4A53-B7D0-1F9A8D12FD7E}" dt="2021-12-14T06:13:04.727" v="7896" actId="478"/>
          <ac:picMkLst>
            <pc:docMk/>
            <pc:sldMk cId="1824888805" sldId="337"/>
            <ac:picMk id="60" creationId="{DE75689F-10EA-4E83-8714-CC62E5A5FEFA}"/>
          </ac:picMkLst>
        </pc:picChg>
        <pc:picChg chg="add mod ord">
          <ac:chgData name="NGUYEN PHAM ANH THU" userId="baf72463-252b-4d5f-a6ca-5a6327a9888d" providerId="ADAL" clId="{C81F71A6-D9A8-4A53-B7D0-1F9A8D12FD7E}" dt="2021-12-14T06:13:26.632" v="7899" actId="1076"/>
          <ac:picMkLst>
            <pc:docMk/>
            <pc:sldMk cId="1824888805" sldId="337"/>
            <ac:picMk id="61" creationId="{99F81265-D207-403C-BF6B-8D0014727180}"/>
          </ac:picMkLst>
        </pc:picChg>
        <pc:picChg chg="add mod ord">
          <ac:chgData name="NGUYEN PHAM ANH THU" userId="baf72463-252b-4d5f-a6ca-5a6327a9888d" providerId="ADAL" clId="{C81F71A6-D9A8-4A53-B7D0-1F9A8D12FD7E}" dt="2021-12-14T06:13:26.632" v="7899" actId="1076"/>
          <ac:picMkLst>
            <pc:docMk/>
            <pc:sldMk cId="1824888805" sldId="337"/>
            <ac:picMk id="62" creationId="{9A34A707-1EB6-49D3-9ED3-95C9FC0A93D9}"/>
          </ac:picMkLst>
        </pc:picChg>
        <pc:picChg chg="add mod ord">
          <ac:chgData name="NGUYEN PHAM ANH THU" userId="baf72463-252b-4d5f-a6ca-5a6327a9888d" providerId="ADAL" clId="{C81F71A6-D9A8-4A53-B7D0-1F9A8D12FD7E}" dt="2021-12-14T06:13:26.632" v="7899" actId="1076"/>
          <ac:picMkLst>
            <pc:docMk/>
            <pc:sldMk cId="1824888805" sldId="337"/>
            <ac:picMk id="63" creationId="{4A70F5A3-34FA-4935-BCD2-B4D57FDEB25C}"/>
          </ac:picMkLst>
        </pc:picChg>
        <pc:picChg chg="add mod ord">
          <ac:chgData name="NGUYEN PHAM ANH THU" userId="baf72463-252b-4d5f-a6ca-5a6327a9888d" providerId="ADAL" clId="{C81F71A6-D9A8-4A53-B7D0-1F9A8D12FD7E}" dt="2021-12-14T06:13:26.632" v="7899" actId="1076"/>
          <ac:picMkLst>
            <pc:docMk/>
            <pc:sldMk cId="1824888805" sldId="337"/>
            <ac:picMk id="64" creationId="{AE0DCB7A-D3E3-479A-BA1B-C3C1F678AC94}"/>
          </ac:picMkLst>
        </pc:picChg>
      </pc:sldChg>
      <pc:sldChg chg="modSp add del mod">
        <pc:chgData name="NGUYEN PHAM ANH THU" userId="baf72463-252b-4d5f-a6ca-5a6327a9888d" providerId="ADAL" clId="{C81F71A6-D9A8-4A53-B7D0-1F9A8D12FD7E}" dt="2021-12-14T04:29:44.273" v="6829" actId="47"/>
        <pc:sldMkLst>
          <pc:docMk/>
          <pc:sldMk cId="2914763100" sldId="337"/>
        </pc:sldMkLst>
        <pc:spChg chg="mod">
          <ac:chgData name="NGUYEN PHAM ANH THU" userId="baf72463-252b-4d5f-a6ca-5a6327a9888d" providerId="ADAL" clId="{C81F71A6-D9A8-4A53-B7D0-1F9A8D12FD7E}" dt="2021-12-14T04:27:04.831" v="6646" actId="20577"/>
          <ac:spMkLst>
            <pc:docMk/>
            <pc:sldMk cId="2914763100" sldId="337"/>
            <ac:spMk id="6" creationId="{63929774-5D1A-4203-9F07-1339FBD075E0}"/>
          </ac:spMkLst>
        </pc:spChg>
      </pc:sldChg>
      <pc:sldChg chg="addSp delSp modSp add mod modTransition delAnim modAnim">
        <pc:chgData name="NGUYEN PHAM ANH THU" userId="baf72463-252b-4d5f-a6ca-5a6327a9888d" providerId="ADAL" clId="{C81F71A6-D9A8-4A53-B7D0-1F9A8D12FD7E}" dt="2021-12-14T09:54:07.151" v="13279"/>
        <pc:sldMkLst>
          <pc:docMk/>
          <pc:sldMk cId="4022390606" sldId="338"/>
        </pc:sldMkLst>
        <pc:spChg chg="del">
          <ac:chgData name="NGUYEN PHAM ANH THU" userId="baf72463-252b-4d5f-a6ca-5a6327a9888d" providerId="ADAL" clId="{C81F71A6-D9A8-4A53-B7D0-1F9A8D12FD7E}" dt="2021-12-14T04:37:59.881" v="6997" actId="478"/>
          <ac:spMkLst>
            <pc:docMk/>
            <pc:sldMk cId="4022390606" sldId="338"/>
            <ac:spMk id="2" creationId="{64791E56-60FF-4D13-B68B-24ED67E1964D}"/>
          </ac:spMkLst>
        </pc:spChg>
        <pc:spChg chg="add mod ord">
          <ac:chgData name="NGUYEN PHAM ANH THU" userId="baf72463-252b-4d5f-a6ca-5a6327a9888d" providerId="ADAL" clId="{C81F71A6-D9A8-4A53-B7D0-1F9A8D12FD7E}" dt="2021-12-14T06:33:56.494" v="8692" actId="1076"/>
          <ac:spMkLst>
            <pc:docMk/>
            <pc:sldMk cId="4022390606" sldId="338"/>
            <ac:spMk id="2" creationId="{9584437A-A1AC-433E-8360-C9F893CFB377}"/>
          </ac:spMkLst>
        </pc:spChg>
        <pc:spChg chg="del">
          <ac:chgData name="NGUYEN PHAM ANH THU" userId="baf72463-252b-4d5f-a6ca-5a6327a9888d" providerId="ADAL" clId="{C81F71A6-D9A8-4A53-B7D0-1F9A8D12FD7E}" dt="2021-12-14T04:37:59.881" v="6997" actId="478"/>
          <ac:spMkLst>
            <pc:docMk/>
            <pc:sldMk cId="4022390606" sldId="338"/>
            <ac:spMk id="4" creationId="{3B4287B2-97BE-43E6-A274-FDF1DBACE41D}"/>
          </ac:spMkLst>
        </pc:spChg>
        <pc:spChg chg="add mod">
          <ac:chgData name="NGUYEN PHAM ANH THU" userId="baf72463-252b-4d5f-a6ca-5a6327a9888d" providerId="ADAL" clId="{C81F71A6-D9A8-4A53-B7D0-1F9A8D12FD7E}" dt="2021-12-14T06:34:32.774" v="8754" actId="1076"/>
          <ac:spMkLst>
            <pc:docMk/>
            <pc:sldMk cId="4022390606" sldId="338"/>
            <ac:spMk id="4" creationId="{C8613C98-8570-43B6-BD5A-F6367554BAB4}"/>
          </ac:spMkLst>
        </pc:spChg>
        <pc:spChg chg="del">
          <ac:chgData name="NGUYEN PHAM ANH THU" userId="baf72463-252b-4d5f-a6ca-5a6327a9888d" providerId="ADAL" clId="{C81F71A6-D9A8-4A53-B7D0-1F9A8D12FD7E}" dt="2021-12-14T04:37:59.881" v="6997" actId="478"/>
          <ac:spMkLst>
            <pc:docMk/>
            <pc:sldMk cId="4022390606" sldId="338"/>
            <ac:spMk id="9" creationId="{7E06E060-439E-439B-B429-289ECC3C28FC}"/>
          </ac:spMkLst>
        </pc:spChg>
        <pc:spChg chg="del">
          <ac:chgData name="NGUYEN PHAM ANH THU" userId="baf72463-252b-4d5f-a6ca-5a6327a9888d" providerId="ADAL" clId="{C81F71A6-D9A8-4A53-B7D0-1F9A8D12FD7E}" dt="2021-12-14T04:37:59.881" v="6997" actId="478"/>
          <ac:spMkLst>
            <pc:docMk/>
            <pc:sldMk cId="4022390606" sldId="338"/>
            <ac:spMk id="10" creationId="{E1961EF1-EAE7-4624-BEA7-88330E8EC644}"/>
          </ac:spMkLst>
        </pc:spChg>
        <pc:spChg chg="del">
          <ac:chgData name="NGUYEN PHAM ANH THU" userId="baf72463-252b-4d5f-a6ca-5a6327a9888d" providerId="ADAL" clId="{C81F71A6-D9A8-4A53-B7D0-1F9A8D12FD7E}" dt="2021-12-14T04:37:59.881" v="6997" actId="478"/>
          <ac:spMkLst>
            <pc:docMk/>
            <pc:sldMk cId="4022390606" sldId="338"/>
            <ac:spMk id="21" creationId="{177D4A74-754B-48F0-B0FA-D3EDB2821721}"/>
          </ac:spMkLst>
        </pc:spChg>
        <pc:spChg chg="mod">
          <ac:chgData name="NGUYEN PHAM ANH THU" userId="baf72463-252b-4d5f-a6ca-5a6327a9888d" providerId="ADAL" clId="{C81F71A6-D9A8-4A53-B7D0-1F9A8D12FD7E}" dt="2021-12-14T06:34:57.262" v="8756" actId="14100"/>
          <ac:spMkLst>
            <pc:docMk/>
            <pc:sldMk cId="4022390606" sldId="338"/>
            <ac:spMk id="21" creationId="{E748592E-4B00-483E-95DF-9658618B1662}"/>
          </ac:spMkLst>
        </pc:spChg>
        <pc:spChg chg="mod">
          <ac:chgData name="NGUYEN PHAM ANH THU" userId="baf72463-252b-4d5f-a6ca-5a6327a9888d" providerId="ADAL" clId="{C81F71A6-D9A8-4A53-B7D0-1F9A8D12FD7E}" dt="2021-12-14T06:34:49.361" v="8755" actId="113"/>
          <ac:spMkLst>
            <pc:docMk/>
            <pc:sldMk cId="4022390606" sldId="338"/>
            <ac:spMk id="22" creationId="{E450396C-40E7-40E4-A49D-1A63F89EE094}"/>
          </ac:spMkLst>
        </pc:spChg>
        <pc:spChg chg="del">
          <ac:chgData name="NGUYEN PHAM ANH THU" userId="baf72463-252b-4d5f-a6ca-5a6327a9888d" providerId="ADAL" clId="{C81F71A6-D9A8-4A53-B7D0-1F9A8D12FD7E}" dt="2021-12-14T04:37:59.881" v="6997" actId="478"/>
          <ac:spMkLst>
            <pc:docMk/>
            <pc:sldMk cId="4022390606" sldId="338"/>
            <ac:spMk id="30" creationId="{3472EF33-D826-4113-9547-15678932E7A6}"/>
          </ac:spMkLst>
        </pc:spChg>
        <pc:spChg chg="del">
          <ac:chgData name="NGUYEN PHAM ANH THU" userId="baf72463-252b-4d5f-a6ca-5a6327a9888d" providerId="ADAL" clId="{C81F71A6-D9A8-4A53-B7D0-1F9A8D12FD7E}" dt="2021-12-14T04:37:59.881" v="6997" actId="478"/>
          <ac:spMkLst>
            <pc:docMk/>
            <pc:sldMk cId="4022390606" sldId="338"/>
            <ac:spMk id="35" creationId="{9D518AA2-A4EA-47BC-8709-F6DEFBC603CA}"/>
          </ac:spMkLst>
        </pc:spChg>
        <pc:spChg chg="del">
          <ac:chgData name="NGUYEN PHAM ANH THU" userId="baf72463-252b-4d5f-a6ca-5a6327a9888d" providerId="ADAL" clId="{C81F71A6-D9A8-4A53-B7D0-1F9A8D12FD7E}" dt="2021-12-14T04:37:59.881" v="6997" actId="478"/>
          <ac:spMkLst>
            <pc:docMk/>
            <pc:sldMk cId="4022390606" sldId="338"/>
            <ac:spMk id="37" creationId="{DB7FB887-4F25-40B0-A8D5-1BC1727089F8}"/>
          </ac:spMkLst>
        </pc:spChg>
        <pc:spChg chg="del">
          <ac:chgData name="NGUYEN PHAM ANH THU" userId="baf72463-252b-4d5f-a6ca-5a6327a9888d" providerId="ADAL" clId="{C81F71A6-D9A8-4A53-B7D0-1F9A8D12FD7E}" dt="2021-12-14T04:37:59.881" v="6997" actId="478"/>
          <ac:spMkLst>
            <pc:docMk/>
            <pc:sldMk cId="4022390606" sldId="338"/>
            <ac:spMk id="38" creationId="{0023DB2C-42B0-4760-95E8-9FA70C22235E}"/>
          </ac:spMkLst>
        </pc:spChg>
        <pc:spChg chg="del">
          <ac:chgData name="NGUYEN PHAM ANH THU" userId="baf72463-252b-4d5f-a6ca-5a6327a9888d" providerId="ADAL" clId="{C81F71A6-D9A8-4A53-B7D0-1F9A8D12FD7E}" dt="2021-12-14T04:37:59.881" v="6997" actId="478"/>
          <ac:spMkLst>
            <pc:docMk/>
            <pc:sldMk cId="4022390606" sldId="338"/>
            <ac:spMk id="39" creationId="{EF679AE5-27EA-4754-9FBF-B6BA3FB01105}"/>
          </ac:spMkLst>
        </pc:spChg>
        <pc:spChg chg="del">
          <ac:chgData name="NGUYEN PHAM ANH THU" userId="baf72463-252b-4d5f-a6ca-5a6327a9888d" providerId="ADAL" clId="{C81F71A6-D9A8-4A53-B7D0-1F9A8D12FD7E}" dt="2021-12-14T04:37:59.881" v="6997" actId="478"/>
          <ac:spMkLst>
            <pc:docMk/>
            <pc:sldMk cId="4022390606" sldId="338"/>
            <ac:spMk id="40" creationId="{BC633FD3-B940-4042-B12B-8F5C2412EE1D}"/>
          </ac:spMkLst>
        </pc:spChg>
        <pc:spChg chg="del">
          <ac:chgData name="NGUYEN PHAM ANH THU" userId="baf72463-252b-4d5f-a6ca-5a6327a9888d" providerId="ADAL" clId="{C81F71A6-D9A8-4A53-B7D0-1F9A8D12FD7E}" dt="2021-12-14T04:37:59.881" v="6997" actId="478"/>
          <ac:spMkLst>
            <pc:docMk/>
            <pc:sldMk cId="4022390606" sldId="338"/>
            <ac:spMk id="41" creationId="{F9F62961-3B51-4DA8-96D7-E5496F2C5FE0}"/>
          </ac:spMkLst>
        </pc:spChg>
        <pc:spChg chg="del">
          <ac:chgData name="NGUYEN PHAM ANH THU" userId="baf72463-252b-4d5f-a6ca-5a6327a9888d" providerId="ADAL" clId="{C81F71A6-D9A8-4A53-B7D0-1F9A8D12FD7E}" dt="2021-12-14T04:37:59.881" v="6997" actId="478"/>
          <ac:spMkLst>
            <pc:docMk/>
            <pc:sldMk cId="4022390606" sldId="338"/>
            <ac:spMk id="43" creationId="{A4291EF3-B2F5-4607-A5D1-18D2D2627094}"/>
          </ac:spMkLst>
        </pc:spChg>
        <pc:grpChg chg="del">
          <ac:chgData name="NGUYEN PHAM ANH THU" userId="baf72463-252b-4d5f-a6ca-5a6327a9888d" providerId="ADAL" clId="{C81F71A6-D9A8-4A53-B7D0-1F9A8D12FD7E}" dt="2021-12-14T04:38:03.956" v="6998" actId="478"/>
          <ac:grpSpMkLst>
            <pc:docMk/>
            <pc:sldMk cId="4022390606" sldId="338"/>
            <ac:grpSpMk id="7" creationId="{7400D59C-027F-4951-9254-14C788E4521D}"/>
          </ac:grpSpMkLst>
        </pc:grpChg>
        <pc:grpChg chg="add mod">
          <ac:chgData name="NGUYEN PHAM ANH THU" userId="baf72463-252b-4d5f-a6ca-5a6327a9888d" providerId="ADAL" clId="{C81F71A6-D9A8-4A53-B7D0-1F9A8D12FD7E}" dt="2021-12-14T06:31:48.344" v="8415"/>
          <ac:grpSpMkLst>
            <pc:docMk/>
            <pc:sldMk cId="4022390606" sldId="338"/>
            <ac:grpSpMk id="20" creationId="{30DB6277-51C1-40B8-BFEA-90DDDE0966C9}"/>
          </ac:grpSpMkLst>
        </pc:grpChg>
        <pc:picChg chg="add del mod ord">
          <ac:chgData name="NGUYEN PHAM ANH THU" userId="baf72463-252b-4d5f-a6ca-5a6327a9888d" providerId="ADAL" clId="{C81F71A6-D9A8-4A53-B7D0-1F9A8D12FD7E}" dt="2021-12-14T06:26:31.879" v="8388" actId="478"/>
          <ac:picMkLst>
            <pc:docMk/>
            <pc:sldMk cId="4022390606" sldId="338"/>
            <ac:picMk id="12" creationId="{B50B19A1-51D5-44E5-9CBB-FAC43BCB10E6}"/>
          </ac:picMkLst>
        </pc:picChg>
        <pc:picChg chg="add mod ord">
          <ac:chgData name="NGUYEN PHAM ANH THU" userId="baf72463-252b-4d5f-a6ca-5a6327a9888d" providerId="ADAL" clId="{C81F71A6-D9A8-4A53-B7D0-1F9A8D12FD7E}" dt="2021-12-14T06:35:25.246" v="8760" actId="1076"/>
          <ac:picMkLst>
            <pc:docMk/>
            <pc:sldMk cId="4022390606" sldId="338"/>
            <ac:picMk id="13" creationId="{1B537622-283F-414F-8E82-580A9CB58EE6}"/>
          </ac:picMkLst>
        </pc:picChg>
        <pc:picChg chg="add mod">
          <ac:chgData name="NGUYEN PHAM ANH THU" userId="baf72463-252b-4d5f-a6ca-5a6327a9888d" providerId="ADAL" clId="{C81F71A6-D9A8-4A53-B7D0-1F9A8D12FD7E}" dt="2021-12-14T06:33:47.774" v="8690" actId="1076"/>
          <ac:picMkLst>
            <pc:docMk/>
            <pc:sldMk cId="4022390606" sldId="338"/>
            <ac:picMk id="14" creationId="{F3785FB5-7517-4E14-A82B-4E430E50D94A}"/>
          </ac:picMkLst>
        </pc:picChg>
        <pc:picChg chg="add mod">
          <ac:chgData name="NGUYEN PHAM ANH THU" userId="baf72463-252b-4d5f-a6ca-5a6327a9888d" providerId="ADAL" clId="{C81F71A6-D9A8-4A53-B7D0-1F9A8D12FD7E}" dt="2021-12-14T06:33:40.525" v="8689" actId="1076"/>
          <ac:picMkLst>
            <pc:docMk/>
            <pc:sldMk cId="4022390606" sldId="338"/>
            <ac:picMk id="15" creationId="{A4D522D1-1DFB-4463-A5A9-869D1051B917}"/>
          </ac:picMkLst>
        </pc:picChg>
        <pc:picChg chg="add mod">
          <ac:chgData name="NGUYEN PHAM ANH THU" userId="baf72463-252b-4d5f-a6ca-5a6327a9888d" providerId="ADAL" clId="{C81F71A6-D9A8-4A53-B7D0-1F9A8D12FD7E}" dt="2021-12-14T06:31:02.696" v="8411"/>
          <ac:picMkLst>
            <pc:docMk/>
            <pc:sldMk cId="4022390606" sldId="338"/>
            <ac:picMk id="16" creationId="{A967EF9A-5F18-42C7-9E7E-8D4CCEB89E47}"/>
          </ac:picMkLst>
        </pc:picChg>
        <pc:picChg chg="del">
          <ac:chgData name="NGUYEN PHAM ANH THU" userId="baf72463-252b-4d5f-a6ca-5a6327a9888d" providerId="ADAL" clId="{C81F71A6-D9A8-4A53-B7D0-1F9A8D12FD7E}" dt="2021-12-14T04:37:59.881" v="6997" actId="478"/>
          <ac:picMkLst>
            <pc:docMk/>
            <pc:sldMk cId="4022390606" sldId="338"/>
            <ac:picMk id="20" creationId="{E159750C-AC18-44E9-B65F-C48A59F7B1A5}"/>
          </ac:picMkLst>
        </pc:picChg>
        <pc:picChg chg="del">
          <ac:chgData name="NGUYEN PHAM ANH THU" userId="baf72463-252b-4d5f-a6ca-5a6327a9888d" providerId="ADAL" clId="{C81F71A6-D9A8-4A53-B7D0-1F9A8D12FD7E}" dt="2021-12-14T04:37:59.881" v="6997" actId="478"/>
          <ac:picMkLst>
            <pc:docMk/>
            <pc:sldMk cId="4022390606" sldId="338"/>
            <ac:picMk id="42" creationId="{3FA0A96A-0A01-4831-A494-9C0F792D4631}"/>
          </ac:picMkLst>
        </pc:picChg>
        <pc:picChg chg="del">
          <ac:chgData name="NGUYEN PHAM ANH THU" userId="baf72463-252b-4d5f-a6ca-5a6327a9888d" providerId="ADAL" clId="{C81F71A6-D9A8-4A53-B7D0-1F9A8D12FD7E}" dt="2021-12-14T04:38:04.745" v="6999" actId="478"/>
          <ac:picMkLst>
            <pc:docMk/>
            <pc:sldMk cId="4022390606" sldId="338"/>
            <ac:picMk id="56" creationId="{AE4C33EC-3D4E-4556-A1B1-931E1947F9E0}"/>
          </ac:picMkLst>
        </pc:picChg>
      </pc:sldChg>
      <pc:sldChg chg="addSp delSp modSp add mod ord modTransition delAnim modAnim modNotesTx">
        <pc:chgData name="NGUYEN PHAM ANH THU" userId="baf72463-252b-4d5f-a6ca-5a6327a9888d" providerId="ADAL" clId="{C81F71A6-D9A8-4A53-B7D0-1F9A8D12FD7E}" dt="2021-12-14T09:54:07.151" v="13279"/>
        <pc:sldMkLst>
          <pc:docMk/>
          <pc:sldMk cId="361141859" sldId="339"/>
        </pc:sldMkLst>
        <pc:spChg chg="mod">
          <ac:chgData name="NGUYEN PHAM ANH THU" userId="baf72463-252b-4d5f-a6ca-5a6327a9888d" providerId="ADAL" clId="{C81F71A6-D9A8-4A53-B7D0-1F9A8D12FD7E}" dt="2021-12-14T05:03:34.882" v="7485" actId="20577"/>
          <ac:spMkLst>
            <pc:docMk/>
            <pc:sldMk cId="361141859" sldId="339"/>
            <ac:spMk id="19" creationId="{DCFE325E-D440-4CDA-8680-6F767226E5D2}"/>
          </ac:spMkLst>
        </pc:spChg>
        <pc:spChg chg="mod">
          <ac:chgData name="NGUYEN PHAM ANH THU" userId="baf72463-252b-4d5f-a6ca-5a6327a9888d" providerId="ADAL" clId="{C81F71A6-D9A8-4A53-B7D0-1F9A8D12FD7E}" dt="2021-12-14T06:08:09.268" v="7819" actId="13926"/>
          <ac:spMkLst>
            <pc:docMk/>
            <pc:sldMk cId="361141859" sldId="339"/>
            <ac:spMk id="33" creationId="{0C72A789-549E-4D6A-960D-BDE85EB712F9}"/>
          </ac:spMkLst>
        </pc:spChg>
        <pc:spChg chg="add del mod">
          <ac:chgData name="NGUYEN PHAM ANH THU" userId="baf72463-252b-4d5f-a6ca-5a6327a9888d" providerId="ADAL" clId="{C81F71A6-D9A8-4A53-B7D0-1F9A8D12FD7E}" dt="2021-12-14T04:51:07.641" v="7409" actId="478"/>
          <ac:spMkLst>
            <pc:docMk/>
            <pc:sldMk cId="361141859" sldId="339"/>
            <ac:spMk id="43" creationId="{0C334230-56C2-4227-A070-3D93019C1686}"/>
          </ac:spMkLst>
        </pc:spChg>
        <pc:spChg chg="mod">
          <ac:chgData name="NGUYEN PHAM ANH THU" userId="baf72463-252b-4d5f-a6ca-5a6327a9888d" providerId="ADAL" clId="{C81F71A6-D9A8-4A53-B7D0-1F9A8D12FD7E}" dt="2021-12-14T04:50:53.700" v="7405"/>
          <ac:spMkLst>
            <pc:docMk/>
            <pc:sldMk cId="361141859" sldId="339"/>
            <ac:spMk id="45" creationId="{058949D5-0F5B-4310-BF38-D06A109B0381}"/>
          </ac:spMkLst>
        </pc:spChg>
        <pc:spChg chg="mod">
          <ac:chgData name="NGUYEN PHAM ANH THU" userId="baf72463-252b-4d5f-a6ca-5a6327a9888d" providerId="ADAL" clId="{C81F71A6-D9A8-4A53-B7D0-1F9A8D12FD7E}" dt="2021-12-14T04:50:53.700" v="7405"/>
          <ac:spMkLst>
            <pc:docMk/>
            <pc:sldMk cId="361141859" sldId="339"/>
            <ac:spMk id="51" creationId="{40A24F4C-0015-4C58-B766-61CEB4A5E3F3}"/>
          </ac:spMkLst>
        </pc:spChg>
        <pc:spChg chg="mod">
          <ac:chgData name="NGUYEN PHAM ANH THU" userId="baf72463-252b-4d5f-a6ca-5a6327a9888d" providerId="ADAL" clId="{C81F71A6-D9A8-4A53-B7D0-1F9A8D12FD7E}" dt="2021-12-14T04:50:53.700" v="7405"/>
          <ac:spMkLst>
            <pc:docMk/>
            <pc:sldMk cId="361141859" sldId="339"/>
            <ac:spMk id="63" creationId="{EAA94B81-60F3-4A7C-AFAA-332ADA5E1273}"/>
          </ac:spMkLst>
        </pc:spChg>
        <pc:spChg chg="mod">
          <ac:chgData name="NGUYEN PHAM ANH THU" userId="baf72463-252b-4d5f-a6ca-5a6327a9888d" providerId="ADAL" clId="{C81F71A6-D9A8-4A53-B7D0-1F9A8D12FD7E}" dt="2021-12-14T04:50:53.700" v="7405"/>
          <ac:spMkLst>
            <pc:docMk/>
            <pc:sldMk cId="361141859" sldId="339"/>
            <ac:spMk id="65" creationId="{2BCDFFB8-EDE7-4951-862D-27F062275131}"/>
          </ac:spMkLst>
        </pc:spChg>
        <pc:spChg chg="mod">
          <ac:chgData name="NGUYEN PHAM ANH THU" userId="baf72463-252b-4d5f-a6ca-5a6327a9888d" providerId="ADAL" clId="{C81F71A6-D9A8-4A53-B7D0-1F9A8D12FD7E}" dt="2021-12-14T04:50:53.700" v="7405"/>
          <ac:spMkLst>
            <pc:docMk/>
            <pc:sldMk cId="361141859" sldId="339"/>
            <ac:spMk id="67" creationId="{9A85DBFA-E9E4-451C-814E-5BD6BFF77E16}"/>
          </ac:spMkLst>
        </pc:spChg>
        <pc:spChg chg="mod">
          <ac:chgData name="NGUYEN PHAM ANH THU" userId="baf72463-252b-4d5f-a6ca-5a6327a9888d" providerId="ADAL" clId="{C81F71A6-D9A8-4A53-B7D0-1F9A8D12FD7E}" dt="2021-12-14T04:50:53.700" v="7405"/>
          <ac:spMkLst>
            <pc:docMk/>
            <pc:sldMk cId="361141859" sldId="339"/>
            <ac:spMk id="68" creationId="{CF828371-69BB-4B00-A92D-64BB0F2DBB0B}"/>
          </ac:spMkLst>
        </pc:spChg>
        <pc:spChg chg="add del mod">
          <ac:chgData name="NGUYEN PHAM ANH THU" userId="baf72463-252b-4d5f-a6ca-5a6327a9888d" providerId="ADAL" clId="{C81F71A6-D9A8-4A53-B7D0-1F9A8D12FD7E}" dt="2021-12-14T04:51:11.436" v="7410" actId="478"/>
          <ac:spMkLst>
            <pc:docMk/>
            <pc:sldMk cId="361141859" sldId="339"/>
            <ac:spMk id="69" creationId="{4B4B175A-81BE-4B8E-91C4-54DE5F220DB3}"/>
          </ac:spMkLst>
        </pc:spChg>
        <pc:spChg chg="mod">
          <ac:chgData name="NGUYEN PHAM ANH THU" userId="baf72463-252b-4d5f-a6ca-5a6327a9888d" providerId="ADAL" clId="{C81F71A6-D9A8-4A53-B7D0-1F9A8D12FD7E}" dt="2021-12-14T04:50:53.700" v="7405"/>
          <ac:spMkLst>
            <pc:docMk/>
            <pc:sldMk cId="361141859" sldId="339"/>
            <ac:spMk id="71" creationId="{FF7522B2-E618-4558-930A-75061DE872C5}"/>
          </ac:spMkLst>
        </pc:spChg>
        <pc:spChg chg="mod">
          <ac:chgData name="NGUYEN PHAM ANH THU" userId="baf72463-252b-4d5f-a6ca-5a6327a9888d" providerId="ADAL" clId="{C81F71A6-D9A8-4A53-B7D0-1F9A8D12FD7E}" dt="2021-12-14T04:50:53.700" v="7405"/>
          <ac:spMkLst>
            <pc:docMk/>
            <pc:sldMk cId="361141859" sldId="339"/>
            <ac:spMk id="72" creationId="{8E0CF0AC-2FD9-4258-913F-D04C628F89B1}"/>
          </ac:spMkLst>
        </pc:spChg>
        <pc:spChg chg="add del mod">
          <ac:chgData name="NGUYEN PHAM ANH THU" userId="baf72463-252b-4d5f-a6ca-5a6327a9888d" providerId="ADAL" clId="{C81F71A6-D9A8-4A53-B7D0-1F9A8D12FD7E}" dt="2021-12-14T04:51:06.427" v="7408" actId="478"/>
          <ac:spMkLst>
            <pc:docMk/>
            <pc:sldMk cId="361141859" sldId="339"/>
            <ac:spMk id="73" creationId="{4D99C60E-7D32-480B-B092-CB53DDB0554C}"/>
          </ac:spMkLst>
        </pc:spChg>
        <pc:spChg chg="mod">
          <ac:chgData name="NGUYEN PHAM ANH THU" userId="baf72463-252b-4d5f-a6ca-5a6327a9888d" providerId="ADAL" clId="{C81F71A6-D9A8-4A53-B7D0-1F9A8D12FD7E}" dt="2021-12-14T04:50:53.700" v="7405"/>
          <ac:spMkLst>
            <pc:docMk/>
            <pc:sldMk cId="361141859" sldId="339"/>
            <ac:spMk id="75" creationId="{37092235-9B82-4226-B819-8B6BFEB284B1}"/>
          </ac:spMkLst>
        </pc:spChg>
        <pc:spChg chg="mod">
          <ac:chgData name="NGUYEN PHAM ANH THU" userId="baf72463-252b-4d5f-a6ca-5a6327a9888d" providerId="ADAL" clId="{C81F71A6-D9A8-4A53-B7D0-1F9A8D12FD7E}" dt="2021-12-14T04:50:53.700" v="7405"/>
          <ac:spMkLst>
            <pc:docMk/>
            <pc:sldMk cId="361141859" sldId="339"/>
            <ac:spMk id="76" creationId="{65A42EDD-5911-4F68-BB2B-C9265BA4D4EE}"/>
          </ac:spMkLst>
        </pc:spChg>
        <pc:grpChg chg="add del mod">
          <ac:chgData name="NGUYEN PHAM ANH THU" userId="baf72463-252b-4d5f-a6ca-5a6327a9888d" providerId="ADAL" clId="{C81F71A6-D9A8-4A53-B7D0-1F9A8D12FD7E}" dt="2021-12-14T04:51:07.641" v="7409" actId="478"/>
          <ac:grpSpMkLst>
            <pc:docMk/>
            <pc:sldMk cId="361141859" sldId="339"/>
            <ac:grpSpMk id="44" creationId="{A823AB49-68FD-4EB4-8A5C-D3A28B4C4A31}"/>
          </ac:grpSpMkLst>
        </pc:grpChg>
        <pc:grpChg chg="add del mod">
          <ac:chgData name="NGUYEN PHAM ANH THU" userId="baf72463-252b-4d5f-a6ca-5a6327a9888d" providerId="ADAL" clId="{C81F71A6-D9A8-4A53-B7D0-1F9A8D12FD7E}" dt="2021-12-14T04:51:04.760" v="7407" actId="478"/>
          <ac:grpSpMkLst>
            <pc:docMk/>
            <pc:sldMk cId="361141859" sldId="339"/>
            <ac:grpSpMk id="62" creationId="{C28A9BD3-5D73-4844-9FD0-3F1839140FD0}"/>
          </ac:grpSpMkLst>
        </pc:grpChg>
        <pc:grpChg chg="add del mod">
          <ac:chgData name="NGUYEN PHAM ANH THU" userId="baf72463-252b-4d5f-a6ca-5a6327a9888d" providerId="ADAL" clId="{C81F71A6-D9A8-4A53-B7D0-1F9A8D12FD7E}" dt="2021-12-14T04:51:12.675" v="7411" actId="478"/>
          <ac:grpSpMkLst>
            <pc:docMk/>
            <pc:sldMk cId="361141859" sldId="339"/>
            <ac:grpSpMk id="66" creationId="{B732B2B9-50B3-4992-BA43-13D47094CD5C}"/>
          </ac:grpSpMkLst>
        </pc:grpChg>
        <pc:grpChg chg="add del mod">
          <ac:chgData name="NGUYEN PHAM ANH THU" userId="baf72463-252b-4d5f-a6ca-5a6327a9888d" providerId="ADAL" clId="{C81F71A6-D9A8-4A53-B7D0-1F9A8D12FD7E}" dt="2021-12-14T04:51:11.436" v="7410" actId="478"/>
          <ac:grpSpMkLst>
            <pc:docMk/>
            <pc:sldMk cId="361141859" sldId="339"/>
            <ac:grpSpMk id="70" creationId="{66083EAE-35BC-49E8-A772-85DF07AD88EC}"/>
          </ac:grpSpMkLst>
        </pc:grpChg>
        <pc:grpChg chg="add del mod">
          <ac:chgData name="NGUYEN PHAM ANH THU" userId="baf72463-252b-4d5f-a6ca-5a6327a9888d" providerId="ADAL" clId="{C81F71A6-D9A8-4A53-B7D0-1F9A8D12FD7E}" dt="2021-12-14T04:51:06.427" v="7408" actId="478"/>
          <ac:grpSpMkLst>
            <pc:docMk/>
            <pc:sldMk cId="361141859" sldId="339"/>
            <ac:grpSpMk id="74" creationId="{6AAE19FF-B600-4B12-B8DF-1972029C2E84}"/>
          </ac:grpSpMkLst>
        </pc:grpChg>
        <pc:picChg chg="add del mod">
          <ac:chgData name="NGUYEN PHAM ANH THU" userId="baf72463-252b-4d5f-a6ca-5a6327a9888d" providerId="ADAL" clId="{C81F71A6-D9A8-4A53-B7D0-1F9A8D12FD7E}" dt="2021-12-14T04:51:06.427" v="7408" actId="478"/>
          <ac:picMkLst>
            <pc:docMk/>
            <pc:sldMk cId="361141859" sldId="339"/>
            <ac:picMk id="35" creationId="{6CCF3599-3718-488E-9216-FCA58F69E72D}"/>
          </ac:picMkLst>
        </pc:picChg>
        <pc:picChg chg="add del mod">
          <ac:chgData name="NGUYEN PHAM ANH THU" userId="baf72463-252b-4d5f-a6ca-5a6327a9888d" providerId="ADAL" clId="{C81F71A6-D9A8-4A53-B7D0-1F9A8D12FD7E}" dt="2021-12-14T04:51:07.641" v="7409" actId="478"/>
          <ac:picMkLst>
            <pc:docMk/>
            <pc:sldMk cId="361141859" sldId="339"/>
            <ac:picMk id="36" creationId="{E7E21F2B-B976-46A6-987E-97BA6454C6E6}"/>
          </ac:picMkLst>
        </pc:picChg>
        <pc:picChg chg="add del mod">
          <ac:chgData name="NGUYEN PHAM ANH THU" userId="baf72463-252b-4d5f-a6ca-5a6327a9888d" providerId="ADAL" clId="{C81F71A6-D9A8-4A53-B7D0-1F9A8D12FD7E}" dt="2021-12-14T04:51:11.436" v="7410" actId="478"/>
          <ac:picMkLst>
            <pc:docMk/>
            <pc:sldMk cId="361141859" sldId="339"/>
            <ac:picMk id="37" creationId="{07D558C0-C815-42BA-8DBA-C5B9926CF781}"/>
          </ac:picMkLst>
        </pc:picChg>
        <pc:picChg chg="add mod ord">
          <ac:chgData name="NGUYEN PHAM ANH THU" userId="baf72463-252b-4d5f-a6ca-5a6327a9888d" providerId="ADAL" clId="{C81F71A6-D9A8-4A53-B7D0-1F9A8D12FD7E}" dt="2021-12-14T04:59:26.956" v="7463" actId="1076"/>
          <ac:picMkLst>
            <pc:docMk/>
            <pc:sldMk cId="361141859" sldId="339"/>
            <ac:picMk id="38" creationId="{A7EAF641-1B93-482F-BECF-581F7E2E0141}"/>
          </ac:picMkLst>
        </pc:picChg>
        <pc:picChg chg="add mod ord">
          <ac:chgData name="NGUYEN PHAM ANH THU" userId="baf72463-252b-4d5f-a6ca-5a6327a9888d" providerId="ADAL" clId="{C81F71A6-D9A8-4A53-B7D0-1F9A8D12FD7E}" dt="2021-12-14T04:59:26.956" v="7463" actId="1076"/>
          <ac:picMkLst>
            <pc:docMk/>
            <pc:sldMk cId="361141859" sldId="339"/>
            <ac:picMk id="39" creationId="{1E8DFFF0-62E5-4105-971C-B32AD3706A32}"/>
          </ac:picMkLst>
        </pc:picChg>
        <pc:picChg chg="add mod ord">
          <ac:chgData name="NGUYEN PHAM ANH THU" userId="baf72463-252b-4d5f-a6ca-5a6327a9888d" providerId="ADAL" clId="{C81F71A6-D9A8-4A53-B7D0-1F9A8D12FD7E}" dt="2021-12-14T04:59:26.956" v="7463" actId="1076"/>
          <ac:picMkLst>
            <pc:docMk/>
            <pc:sldMk cId="361141859" sldId="339"/>
            <ac:picMk id="40" creationId="{17450CD3-4328-4BF5-A564-14030092FF5A}"/>
          </ac:picMkLst>
        </pc:picChg>
        <pc:picChg chg="add del mod">
          <ac:chgData name="NGUYEN PHAM ANH THU" userId="baf72463-252b-4d5f-a6ca-5a6327a9888d" providerId="ADAL" clId="{C81F71A6-D9A8-4A53-B7D0-1F9A8D12FD7E}" dt="2021-12-14T04:51:04.760" v="7407" actId="478"/>
          <ac:picMkLst>
            <pc:docMk/>
            <pc:sldMk cId="361141859" sldId="339"/>
            <ac:picMk id="41" creationId="{55BACE7D-2FE6-4AC9-AF7E-297F24132546}"/>
          </ac:picMkLst>
        </pc:picChg>
        <pc:picChg chg="add del mod">
          <ac:chgData name="NGUYEN PHAM ANH THU" userId="baf72463-252b-4d5f-a6ca-5a6327a9888d" providerId="ADAL" clId="{C81F71A6-D9A8-4A53-B7D0-1F9A8D12FD7E}" dt="2021-12-14T04:51:12.675" v="7411" actId="478"/>
          <ac:picMkLst>
            <pc:docMk/>
            <pc:sldMk cId="361141859" sldId="339"/>
            <ac:picMk id="42" creationId="{44FC5982-62B8-4650-BF57-0C423C01B720}"/>
          </ac:picMkLst>
        </pc:picChg>
        <pc:picChg chg="add del mod">
          <ac:chgData name="NGUYEN PHAM ANH THU" userId="baf72463-252b-4d5f-a6ca-5a6327a9888d" providerId="ADAL" clId="{C81F71A6-D9A8-4A53-B7D0-1F9A8D12FD7E}" dt="2021-12-14T06:09:56.940" v="7866" actId="478"/>
          <ac:picMkLst>
            <pc:docMk/>
            <pc:sldMk cId="361141859" sldId="339"/>
            <ac:picMk id="51" creationId="{40277C1C-82DB-4058-B6C7-9519DC610637}"/>
          </ac:picMkLst>
        </pc:picChg>
        <pc:picChg chg="mod">
          <ac:chgData name="NGUYEN PHAM ANH THU" userId="baf72463-252b-4d5f-a6ca-5a6327a9888d" providerId="ADAL" clId="{C81F71A6-D9A8-4A53-B7D0-1F9A8D12FD7E}" dt="2021-12-14T04:55:59.131" v="7457" actId="1076"/>
          <ac:picMkLst>
            <pc:docMk/>
            <pc:sldMk cId="361141859" sldId="339"/>
            <ac:picMk id="56" creationId="{AE4C33EC-3D4E-4556-A1B1-931E1947F9E0}"/>
          </ac:picMkLst>
        </pc:picChg>
        <pc:picChg chg="add del mod">
          <ac:chgData name="NGUYEN PHAM ANH THU" userId="baf72463-252b-4d5f-a6ca-5a6327a9888d" providerId="ADAL" clId="{C81F71A6-D9A8-4A53-B7D0-1F9A8D12FD7E}" dt="2021-12-14T06:09:56.940" v="7866" actId="478"/>
          <ac:picMkLst>
            <pc:docMk/>
            <pc:sldMk cId="361141859" sldId="339"/>
            <ac:picMk id="62" creationId="{E943D5D7-3209-4E9A-9DF5-36991294C838}"/>
          </ac:picMkLst>
        </pc:picChg>
        <pc:picChg chg="add del mod">
          <ac:chgData name="NGUYEN PHAM ANH THU" userId="baf72463-252b-4d5f-a6ca-5a6327a9888d" providerId="ADAL" clId="{C81F71A6-D9A8-4A53-B7D0-1F9A8D12FD7E}" dt="2021-12-14T06:09:56.940" v="7866" actId="478"/>
          <ac:picMkLst>
            <pc:docMk/>
            <pc:sldMk cId="361141859" sldId="339"/>
            <ac:picMk id="63" creationId="{37E4E304-EA9A-4913-A9E2-8CD0526F7341}"/>
          </ac:picMkLst>
        </pc:picChg>
        <pc:picChg chg="add mod ord">
          <ac:chgData name="NGUYEN PHAM ANH THU" userId="baf72463-252b-4d5f-a6ca-5a6327a9888d" providerId="ADAL" clId="{C81F71A6-D9A8-4A53-B7D0-1F9A8D12FD7E}" dt="2021-12-14T04:59:26.956" v="7463" actId="1076"/>
          <ac:picMkLst>
            <pc:docMk/>
            <pc:sldMk cId="361141859" sldId="339"/>
            <ac:picMk id="77" creationId="{3B264DB5-EB88-4340-B1C9-071C7F818399}"/>
          </ac:picMkLst>
        </pc:picChg>
        <pc:picChg chg="add del mod">
          <ac:chgData name="NGUYEN PHAM ANH THU" userId="baf72463-252b-4d5f-a6ca-5a6327a9888d" providerId="ADAL" clId="{C81F71A6-D9A8-4A53-B7D0-1F9A8D12FD7E}" dt="2021-12-14T04:52:32.388" v="7424" actId="478"/>
          <ac:picMkLst>
            <pc:docMk/>
            <pc:sldMk cId="361141859" sldId="339"/>
            <ac:picMk id="78" creationId="{924ED34C-907C-4774-B146-2AEA0C7DCD60}"/>
          </ac:picMkLst>
        </pc:picChg>
        <pc:picChg chg="add mod ord">
          <ac:chgData name="NGUYEN PHAM ANH THU" userId="baf72463-252b-4d5f-a6ca-5a6327a9888d" providerId="ADAL" clId="{C81F71A6-D9A8-4A53-B7D0-1F9A8D12FD7E}" dt="2021-12-14T04:59:26.956" v="7463" actId="1076"/>
          <ac:picMkLst>
            <pc:docMk/>
            <pc:sldMk cId="361141859" sldId="339"/>
            <ac:picMk id="79" creationId="{89A917D3-6F54-45FB-A028-B9CC5C1A87C0}"/>
          </ac:picMkLst>
        </pc:picChg>
        <pc:picChg chg="add mod ord">
          <ac:chgData name="NGUYEN PHAM ANH THU" userId="baf72463-252b-4d5f-a6ca-5a6327a9888d" providerId="ADAL" clId="{C81F71A6-D9A8-4A53-B7D0-1F9A8D12FD7E}" dt="2021-12-14T04:59:26.956" v="7463" actId="1076"/>
          <ac:picMkLst>
            <pc:docMk/>
            <pc:sldMk cId="361141859" sldId="339"/>
            <ac:picMk id="80" creationId="{B16FA23E-D5DB-4565-A6D7-67764AE1EFC2}"/>
          </ac:picMkLst>
        </pc:picChg>
        <pc:picChg chg="add mod ord">
          <ac:chgData name="NGUYEN PHAM ANH THU" userId="baf72463-252b-4d5f-a6ca-5a6327a9888d" providerId="ADAL" clId="{C81F71A6-D9A8-4A53-B7D0-1F9A8D12FD7E}" dt="2021-12-14T04:59:26.956" v="7463" actId="1076"/>
          <ac:picMkLst>
            <pc:docMk/>
            <pc:sldMk cId="361141859" sldId="339"/>
            <ac:picMk id="81" creationId="{93316BFB-4FFA-4EFF-B3D6-4806005A9EA9}"/>
          </ac:picMkLst>
        </pc:picChg>
        <pc:picChg chg="add mod ord">
          <ac:chgData name="NGUYEN PHAM ANH THU" userId="baf72463-252b-4d5f-a6ca-5a6327a9888d" providerId="ADAL" clId="{C81F71A6-D9A8-4A53-B7D0-1F9A8D12FD7E}" dt="2021-12-14T04:59:26.956" v="7463" actId="1076"/>
          <ac:picMkLst>
            <pc:docMk/>
            <pc:sldMk cId="361141859" sldId="339"/>
            <ac:picMk id="82" creationId="{E900AFAA-96D8-437B-9A96-30F792C5FE0B}"/>
          </ac:picMkLst>
        </pc:picChg>
        <pc:picChg chg="add mod ord">
          <ac:chgData name="NGUYEN PHAM ANH THU" userId="baf72463-252b-4d5f-a6ca-5a6327a9888d" providerId="ADAL" clId="{C81F71A6-D9A8-4A53-B7D0-1F9A8D12FD7E}" dt="2021-12-14T04:59:26.956" v="7463" actId="1076"/>
          <ac:picMkLst>
            <pc:docMk/>
            <pc:sldMk cId="361141859" sldId="339"/>
            <ac:picMk id="83" creationId="{B94B1E0F-6015-461B-94B2-0284C3B1169E}"/>
          </ac:picMkLst>
        </pc:picChg>
        <pc:picChg chg="add mod ord">
          <ac:chgData name="NGUYEN PHAM ANH THU" userId="baf72463-252b-4d5f-a6ca-5a6327a9888d" providerId="ADAL" clId="{C81F71A6-D9A8-4A53-B7D0-1F9A8D12FD7E}" dt="2021-12-14T04:59:26.956" v="7463" actId="1076"/>
          <ac:picMkLst>
            <pc:docMk/>
            <pc:sldMk cId="361141859" sldId="339"/>
            <ac:picMk id="84" creationId="{B104B53E-A48E-4A53-9DB6-0E5E376EF552}"/>
          </ac:picMkLst>
        </pc:picChg>
        <pc:picChg chg="add mod ord">
          <ac:chgData name="NGUYEN PHAM ANH THU" userId="baf72463-252b-4d5f-a6ca-5a6327a9888d" providerId="ADAL" clId="{C81F71A6-D9A8-4A53-B7D0-1F9A8D12FD7E}" dt="2021-12-14T04:55:49.530" v="7456" actId="13244"/>
          <ac:picMkLst>
            <pc:docMk/>
            <pc:sldMk cId="361141859" sldId="339"/>
            <ac:picMk id="85" creationId="{63018E80-F1E4-4AC1-A092-0B90DC8C4054}"/>
          </ac:picMkLst>
        </pc:picChg>
        <pc:picChg chg="add mod ord">
          <ac:chgData name="NGUYEN PHAM ANH THU" userId="baf72463-252b-4d5f-a6ca-5a6327a9888d" providerId="ADAL" clId="{C81F71A6-D9A8-4A53-B7D0-1F9A8D12FD7E}" dt="2021-12-14T04:55:49.530" v="7456" actId="13244"/>
          <ac:picMkLst>
            <pc:docMk/>
            <pc:sldMk cId="361141859" sldId="339"/>
            <ac:picMk id="86" creationId="{E4C33E54-7F9F-485A-9326-A56BC682593F}"/>
          </ac:picMkLst>
        </pc:picChg>
      </pc:sldChg>
      <pc:sldChg chg="addSp delSp modSp add mod ord modTransition modAnim modNotesTx">
        <pc:chgData name="NGUYEN PHAM ANH THU" userId="baf72463-252b-4d5f-a6ca-5a6327a9888d" providerId="ADAL" clId="{C81F71A6-D9A8-4A53-B7D0-1F9A8D12FD7E}" dt="2021-12-14T10:13:32.400" v="13560" actId="20577"/>
        <pc:sldMkLst>
          <pc:docMk/>
          <pc:sldMk cId="3230693498" sldId="340"/>
        </pc:sldMkLst>
        <pc:spChg chg="mod">
          <ac:chgData name="NGUYEN PHAM ANH THU" userId="baf72463-252b-4d5f-a6ca-5a6327a9888d" providerId="ADAL" clId="{C81F71A6-D9A8-4A53-B7D0-1F9A8D12FD7E}" dt="2021-12-14T05:03:50.323" v="7527" actId="20577"/>
          <ac:spMkLst>
            <pc:docMk/>
            <pc:sldMk cId="3230693498" sldId="340"/>
            <ac:spMk id="19" creationId="{DCFE325E-D440-4CDA-8680-6F767226E5D2}"/>
          </ac:spMkLst>
        </pc:spChg>
        <pc:spChg chg="mod">
          <ac:chgData name="NGUYEN PHAM ANH THU" userId="baf72463-252b-4d5f-a6ca-5a6327a9888d" providerId="ADAL" clId="{C81F71A6-D9A8-4A53-B7D0-1F9A8D12FD7E}" dt="2021-12-14T06:08:56.353" v="7829" actId="13926"/>
          <ac:spMkLst>
            <pc:docMk/>
            <pc:sldMk cId="3230693498" sldId="340"/>
            <ac:spMk id="33" creationId="{0C72A789-549E-4D6A-960D-BDE85EB712F9}"/>
          </ac:spMkLst>
        </pc:spChg>
        <pc:picChg chg="add mod ord">
          <ac:chgData name="NGUYEN PHAM ANH THU" userId="baf72463-252b-4d5f-a6ca-5a6327a9888d" providerId="ADAL" clId="{C81F71A6-D9A8-4A53-B7D0-1F9A8D12FD7E}" dt="2021-12-14T05:00:43.178" v="7470" actId="1076"/>
          <ac:picMkLst>
            <pc:docMk/>
            <pc:sldMk cId="3230693498" sldId="340"/>
            <ac:picMk id="44" creationId="{A9872ADB-69DE-42A1-BD3A-85B9002A9922}"/>
          </ac:picMkLst>
        </pc:picChg>
        <pc:picChg chg="add mod ord">
          <ac:chgData name="NGUYEN PHAM ANH THU" userId="baf72463-252b-4d5f-a6ca-5a6327a9888d" providerId="ADAL" clId="{C81F71A6-D9A8-4A53-B7D0-1F9A8D12FD7E}" dt="2021-12-14T05:00:43.178" v="7470" actId="1076"/>
          <ac:picMkLst>
            <pc:docMk/>
            <pc:sldMk cId="3230693498" sldId="340"/>
            <ac:picMk id="45" creationId="{FB7F6F7A-F30C-422C-A50D-74E588D204DB}"/>
          </ac:picMkLst>
        </pc:picChg>
        <pc:picChg chg="add mod ord">
          <ac:chgData name="NGUYEN PHAM ANH THU" userId="baf72463-252b-4d5f-a6ca-5a6327a9888d" providerId="ADAL" clId="{C81F71A6-D9A8-4A53-B7D0-1F9A8D12FD7E}" dt="2021-12-14T05:00:43.178" v="7470" actId="1076"/>
          <ac:picMkLst>
            <pc:docMk/>
            <pc:sldMk cId="3230693498" sldId="340"/>
            <ac:picMk id="47" creationId="{3AEDC6FD-EA76-4B12-B73B-60F206A27DEB}"/>
          </ac:picMkLst>
        </pc:picChg>
        <pc:picChg chg="add mod ord">
          <ac:chgData name="NGUYEN PHAM ANH THU" userId="baf72463-252b-4d5f-a6ca-5a6327a9888d" providerId="ADAL" clId="{C81F71A6-D9A8-4A53-B7D0-1F9A8D12FD7E}" dt="2021-12-14T05:00:43.178" v="7470" actId="1076"/>
          <ac:picMkLst>
            <pc:docMk/>
            <pc:sldMk cId="3230693498" sldId="340"/>
            <ac:picMk id="48" creationId="{69127EEF-46D4-4A8E-BE88-4DB75B9879F4}"/>
          </ac:picMkLst>
        </pc:picChg>
        <pc:picChg chg="add mod ord">
          <ac:chgData name="NGUYEN PHAM ANH THU" userId="baf72463-252b-4d5f-a6ca-5a6327a9888d" providerId="ADAL" clId="{C81F71A6-D9A8-4A53-B7D0-1F9A8D12FD7E}" dt="2021-12-14T05:00:43.178" v="7470" actId="1076"/>
          <ac:picMkLst>
            <pc:docMk/>
            <pc:sldMk cId="3230693498" sldId="340"/>
            <ac:picMk id="49" creationId="{229732B2-4C76-49DC-911E-56ABE876CC72}"/>
          </ac:picMkLst>
        </pc:picChg>
        <pc:picChg chg="add mod ord">
          <ac:chgData name="NGUYEN PHAM ANH THU" userId="baf72463-252b-4d5f-a6ca-5a6327a9888d" providerId="ADAL" clId="{C81F71A6-D9A8-4A53-B7D0-1F9A8D12FD7E}" dt="2021-12-14T05:00:43.178" v="7470" actId="1076"/>
          <ac:picMkLst>
            <pc:docMk/>
            <pc:sldMk cId="3230693498" sldId="340"/>
            <ac:picMk id="50" creationId="{17F234D2-CF87-4780-B88A-9690BD811D60}"/>
          </ac:picMkLst>
        </pc:picChg>
        <pc:picChg chg="add mod ord">
          <ac:chgData name="NGUYEN PHAM ANH THU" userId="baf72463-252b-4d5f-a6ca-5a6327a9888d" providerId="ADAL" clId="{C81F71A6-D9A8-4A53-B7D0-1F9A8D12FD7E}" dt="2021-12-14T05:00:43.178" v="7470" actId="1076"/>
          <ac:picMkLst>
            <pc:docMk/>
            <pc:sldMk cId="3230693498" sldId="340"/>
            <ac:picMk id="51" creationId="{3D8F9A12-4CC8-4EA5-8A74-ABB66812ADE5}"/>
          </ac:picMkLst>
        </pc:picChg>
        <pc:picChg chg="add mod ord">
          <ac:chgData name="NGUYEN PHAM ANH THU" userId="baf72463-252b-4d5f-a6ca-5a6327a9888d" providerId="ADAL" clId="{C81F71A6-D9A8-4A53-B7D0-1F9A8D12FD7E}" dt="2021-12-14T05:00:43.178" v="7470" actId="1076"/>
          <ac:picMkLst>
            <pc:docMk/>
            <pc:sldMk cId="3230693498" sldId="340"/>
            <ac:picMk id="52" creationId="{0EB37209-6804-4E18-8996-C3BBE2E73319}"/>
          </ac:picMkLst>
        </pc:picChg>
        <pc:picChg chg="add mod ord">
          <ac:chgData name="NGUYEN PHAM ANH THU" userId="baf72463-252b-4d5f-a6ca-5a6327a9888d" providerId="ADAL" clId="{C81F71A6-D9A8-4A53-B7D0-1F9A8D12FD7E}" dt="2021-12-14T05:00:43.178" v="7470" actId="1076"/>
          <ac:picMkLst>
            <pc:docMk/>
            <pc:sldMk cId="3230693498" sldId="340"/>
            <ac:picMk id="53" creationId="{2E82808D-9B5B-4C4C-BF58-6C4FC721A361}"/>
          </ac:picMkLst>
        </pc:picChg>
        <pc:picChg chg="add mod ord">
          <ac:chgData name="NGUYEN PHAM ANH THU" userId="baf72463-252b-4d5f-a6ca-5a6327a9888d" providerId="ADAL" clId="{C81F71A6-D9A8-4A53-B7D0-1F9A8D12FD7E}" dt="2021-12-14T05:00:43.178" v="7470" actId="1076"/>
          <ac:picMkLst>
            <pc:docMk/>
            <pc:sldMk cId="3230693498" sldId="340"/>
            <ac:picMk id="54" creationId="{CA1F5635-3962-493F-B3C7-EDA8F820CCAA}"/>
          </ac:picMkLst>
        </pc:picChg>
        <pc:picChg chg="add mod ord">
          <ac:chgData name="NGUYEN PHAM ANH THU" userId="baf72463-252b-4d5f-a6ca-5a6327a9888d" providerId="ADAL" clId="{C81F71A6-D9A8-4A53-B7D0-1F9A8D12FD7E}" dt="2021-12-14T05:01:08.147" v="7473" actId="13244"/>
          <ac:picMkLst>
            <pc:docMk/>
            <pc:sldMk cId="3230693498" sldId="340"/>
            <ac:picMk id="57" creationId="{E00D8527-3F38-41BB-8AD7-8A96AC82B466}"/>
          </ac:picMkLst>
        </pc:picChg>
        <pc:picChg chg="add mod ord">
          <ac:chgData name="NGUYEN PHAM ANH THU" userId="baf72463-252b-4d5f-a6ca-5a6327a9888d" providerId="ADAL" clId="{C81F71A6-D9A8-4A53-B7D0-1F9A8D12FD7E}" dt="2021-12-14T05:01:08.147" v="7473" actId="13244"/>
          <ac:picMkLst>
            <pc:docMk/>
            <pc:sldMk cId="3230693498" sldId="340"/>
            <ac:picMk id="58" creationId="{96623038-2307-494B-A193-2848DAC77189}"/>
          </ac:picMkLst>
        </pc:picChg>
        <pc:picChg chg="add del mod">
          <ac:chgData name="NGUYEN PHAM ANH THU" userId="baf72463-252b-4d5f-a6ca-5a6327a9888d" providerId="ADAL" clId="{C81F71A6-D9A8-4A53-B7D0-1F9A8D12FD7E}" dt="2021-12-14T05:48:23.079" v="7676" actId="478"/>
          <ac:picMkLst>
            <pc:docMk/>
            <pc:sldMk cId="3230693498" sldId="340"/>
            <ac:picMk id="59" creationId="{7E25F8C6-FE2F-49AB-AA1A-5AB55FD4B893}"/>
          </ac:picMkLst>
        </pc:picChg>
        <pc:picChg chg="add del mod">
          <ac:chgData name="NGUYEN PHAM ANH THU" userId="baf72463-252b-4d5f-a6ca-5a6327a9888d" providerId="ADAL" clId="{C81F71A6-D9A8-4A53-B7D0-1F9A8D12FD7E}" dt="2021-12-14T05:48:23.079" v="7676" actId="478"/>
          <ac:picMkLst>
            <pc:docMk/>
            <pc:sldMk cId="3230693498" sldId="340"/>
            <ac:picMk id="60" creationId="{D641BEE8-BF4F-400A-818C-3D51390B51E0}"/>
          </ac:picMkLst>
        </pc:picChg>
        <pc:picChg chg="add del mod">
          <ac:chgData name="NGUYEN PHAM ANH THU" userId="baf72463-252b-4d5f-a6ca-5a6327a9888d" providerId="ADAL" clId="{C81F71A6-D9A8-4A53-B7D0-1F9A8D12FD7E}" dt="2021-12-14T05:48:23.079" v="7676" actId="478"/>
          <ac:picMkLst>
            <pc:docMk/>
            <pc:sldMk cId="3230693498" sldId="340"/>
            <ac:picMk id="61" creationId="{386E6B4A-A646-48E4-A615-C4F038F80E7B}"/>
          </ac:picMkLst>
        </pc:picChg>
        <pc:picChg chg="add del mod">
          <ac:chgData name="NGUYEN PHAM ANH THU" userId="baf72463-252b-4d5f-a6ca-5a6327a9888d" providerId="ADAL" clId="{C81F71A6-D9A8-4A53-B7D0-1F9A8D12FD7E}" dt="2021-12-14T05:48:23.079" v="7676" actId="478"/>
          <ac:picMkLst>
            <pc:docMk/>
            <pc:sldMk cId="3230693498" sldId="340"/>
            <ac:picMk id="62" creationId="{D1141083-340A-4A6D-A2C2-B4CAC2175279}"/>
          </ac:picMkLst>
        </pc:picChg>
        <pc:picChg chg="add del mod">
          <ac:chgData name="NGUYEN PHAM ANH THU" userId="baf72463-252b-4d5f-a6ca-5a6327a9888d" providerId="ADAL" clId="{C81F71A6-D9A8-4A53-B7D0-1F9A8D12FD7E}" dt="2021-12-14T05:48:23.079" v="7676" actId="478"/>
          <ac:picMkLst>
            <pc:docMk/>
            <pc:sldMk cId="3230693498" sldId="340"/>
            <ac:picMk id="63" creationId="{35FACE1B-FC19-4B47-B43D-6FF8254E7ED8}"/>
          </ac:picMkLst>
        </pc:picChg>
        <pc:picChg chg="add del mod">
          <ac:chgData name="NGUYEN PHAM ANH THU" userId="baf72463-252b-4d5f-a6ca-5a6327a9888d" providerId="ADAL" clId="{C81F71A6-D9A8-4A53-B7D0-1F9A8D12FD7E}" dt="2021-12-14T05:48:23.079" v="7676" actId="478"/>
          <ac:picMkLst>
            <pc:docMk/>
            <pc:sldMk cId="3230693498" sldId="340"/>
            <ac:picMk id="64" creationId="{87603CBA-5EFC-4B30-95C7-36074F4F1A52}"/>
          </ac:picMkLst>
        </pc:picChg>
        <pc:picChg chg="add del mod">
          <ac:chgData name="NGUYEN PHAM ANH THU" userId="baf72463-252b-4d5f-a6ca-5a6327a9888d" providerId="ADAL" clId="{C81F71A6-D9A8-4A53-B7D0-1F9A8D12FD7E}" dt="2021-12-14T05:48:23.079" v="7676" actId="478"/>
          <ac:picMkLst>
            <pc:docMk/>
            <pc:sldMk cId="3230693498" sldId="340"/>
            <ac:picMk id="65" creationId="{10E4CF4E-224A-431F-A84E-59309DB5DB01}"/>
          </ac:picMkLst>
        </pc:picChg>
        <pc:picChg chg="add del mod">
          <ac:chgData name="NGUYEN PHAM ANH THU" userId="baf72463-252b-4d5f-a6ca-5a6327a9888d" providerId="ADAL" clId="{C81F71A6-D9A8-4A53-B7D0-1F9A8D12FD7E}" dt="2021-12-14T05:48:23.079" v="7676" actId="478"/>
          <ac:picMkLst>
            <pc:docMk/>
            <pc:sldMk cId="3230693498" sldId="340"/>
            <ac:picMk id="66" creationId="{B84D7518-CC3B-4EBC-83DA-B31B32BEC9D9}"/>
          </ac:picMkLst>
        </pc:picChg>
        <pc:picChg chg="add del mod">
          <ac:chgData name="NGUYEN PHAM ANH THU" userId="baf72463-252b-4d5f-a6ca-5a6327a9888d" providerId="ADAL" clId="{C81F71A6-D9A8-4A53-B7D0-1F9A8D12FD7E}" dt="2021-12-14T05:48:23.079" v="7676" actId="478"/>
          <ac:picMkLst>
            <pc:docMk/>
            <pc:sldMk cId="3230693498" sldId="340"/>
            <ac:picMk id="67" creationId="{A5ABABB8-298B-48A6-AA5C-307CFC29CA27}"/>
          </ac:picMkLst>
        </pc:picChg>
        <pc:picChg chg="add del mod">
          <ac:chgData name="NGUYEN PHAM ANH THU" userId="baf72463-252b-4d5f-a6ca-5a6327a9888d" providerId="ADAL" clId="{C81F71A6-D9A8-4A53-B7D0-1F9A8D12FD7E}" dt="2021-12-14T05:48:23.079" v="7676" actId="478"/>
          <ac:picMkLst>
            <pc:docMk/>
            <pc:sldMk cId="3230693498" sldId="340"/>
            <ac:picMk id="68" creationId="{63DEA1A1-4B74-48A5-BBE6-3698CC25D78B}"/>
          </ac:picMkLst>
        </pc:picChg>
      </pc:sldChg>
      <pc:sldChg chg="addSp delSp modSp add mod modTransition addAnim delAnim modAnim">
        <pc:chgData name="NGUYEN PHAM ANH THU" userId="baf72463-252b-4d5f-a6ca-5a6327a9888d" providerId="ADAL" clId="{C81F71A6-D9A8-4A53-B7D0-1F9A8D12FD7E}" dt="2021-12-14T10:02:09.610" v="13307"/>
        <pc:sldMkLst>
          <pc:docMk/>
          <pc:sldMk cId="2368082599" sldId="341"/>
        </pc:sldMkLst>
        <pc:spChg chg="del">
          <ac:chgData name="NGUYEN PHAM ANH THU" userId="baf72463-252b-4d5f-a6ca-5a6327a9888d" providerId="ADAL" clId="{C81F71A6-D9A8-4A53-B7D0-1F9A8D12FD7E}" dt="2021-12-14T06:20:03.834" v="8142" actId="478"/>
          <ac:spMkLst>
            <pc:docMk/>
            <pc:sldMk cId="2368082599" sldId="341"/>
            <ac:spMk id="2" creationId="{64791E56-60FF-4D13-B68B-24ED67E1964D}"/>
          </ac:spMkLst>
        </pc:spChg>
        <pc:spChg chg="del">
          <ac:chgData name="NGUYEN PHAM ANH THU" userId="baf72463-252b-4d5f-a6ca-5a6327a9888d" providerId="ADAL" clId="{C81F71A6-D9A8-4A53-B7D0-1F9A8D12FD7E}" dt="2021-12-14T06:20:18.415" v="8148" actId="478"/>
          <ac:spMkLst>
            <pc:docMk/>
            <pc:sldMk cId="2368082599" sldId="341"/>
            <ac:spMk id="4" creationId="{3B4287B2-97BE-43E6-A274-FDF1DBACE41D}"/>
          </ac:spMkLst>
        </pc:spChg>
        <pc:spChg chg="mod">
          <ac:chgData name="NGUYEN PHAM ANH THU" userId="baf72463-252b-4d5f-a6ca-5a6327a9888d" providerId="ADAL" clId="{C81F71A6-D9A8-4A53-B7D0-1F9A8D12FD7E}" dt="2021-12-14T06:21:16.471" v="8167" actId="14100"/>
          <ac:spMkLst>
            <pc:docMk/>
            <pc:sldMk cId="2368082599" sldId="341"/>
            <ac:spMk id="5" creationId="{A502AFF2-15AE-4668-AD68-055BEA95B3AA}"/>
          </ac:spMkLst>
        </pc:spChg>
        <pc:spChg chg="mod">
          <ac:chgData name="NGUYEN PHAM ANH THU" userId="baf72463-252b-4d5f-a6ca-5a6327a9888d" providerId="ADAL" clId="{C81F71A6-D9A8-4A53-B7D0-1F9A8D12FD7E}" dt="2021-12-14T06:23:05.347" v="8382" actId="113"/>
          <ac:spMkLst>
            <pc:docMk/>
            <pc:sldMk cId="2368082599" sldId="341"/>
            <ac:spMk id="6" creationId="{63929774-5D1A-4203-9F07-1339FBD075E0}"/>
          </ac:spMkLst>
        </pc:spChg>
        <pc:spChg chg="del">
          <ac:chgData name="NGUYEN PHAM ANH THU" userId="baf72463-252b-4d5f-a6ca-5a6327a9888d" providerId="ADAL" clId="{C81F71A6-D9A8-4A53-B7D0-1F9A8D12FD7E}" dt="2021-12-14T06:20:13.065" v="8146" actId="478"/>
          <ac:spMkLst>
            <pc:docMk/>
            <pc:sldMk cId="2368082599" sldId="341"/>
            <ac:spMk id="9" creationId="{7E06E060-439E-439B-B429-289ECC3C28FC}"/>
          </ac:spMkLst>
        </pc:spChg>
        <pc:spChg chg="del">
          <ac:chgData name="NGUYEN PHAM ANH THU" userId="baf72463-252b-4d5f-a6ca-5a6327a9888d" providerId="ADAL" clId="{C81F71A6-D9A8-4A53-B7D0-1F9A8D12FD7E}" dt="2021-12-14T06:20:13.065" v="8146" actId="478"/>
          <ac:spMkLst>
            <pc:docMk/>
            <pc:sldMk cId="2368082599" sldId="341"/>
            <ac:spMk id="10" creationId="{E1961EF1-EAE7-4624-BEA7-88330E8EC644}"/>
          </ac:spMkLst>
        </pc:spChg>
        <pc:spChg chg="del">
          <ac:chgData name="NGUYEN PHAM ANH THU" userId="baf72463-252b-4d5f-a6ca-5a6327a9888d" providerId="ADAL" clId="{C81F71A6-D9A8-4A53-B7D0-1F9A8D12FD7E}" dt="2021-12-14T06:20:32.500" v="8156" actId="478"/>
          <ac:spMkLst>
            <pc:docMk/>
            <pc:sldMk cId="2368082599" sldId="341"/>
            <ac:spMk id="21" creationId="{177D4A74-754B-48F0-B0FA-D3EDB2821721}"/>
          </ac:spMkLst>
        </pc:spChg>
        <pc:spChg chg="del">
          <ac:chgData name="NGUYEN PHAM ANH THU" userId="baf72463-252b-4d5f-a6ca-5a6327a9888d" providerId="ADAL" clId="{C81F71A6-D9A8-4A53-B7D0-1F9A8D12FD7E}" dt="2021-12-14T06:20:29.787" v="8154" actId="478"/>
          <ac:spMkLst>
            <pc:docMk/>
            <pc:sldMk cId="2368082599" sldId="341"/>
            <ac:spMk id="30" creationId="{3472EF33-D826-4113-9547-15678932E7A6}"/>
          </ac:spMkLst>
        </pc:spChg>
        <pc:spChg chg="del">
          <ac:chgData name="NGUYEN PHAM ANH THU" userId="baf72463-252b-4d5f-a6ca-5a6327a9888d" providerId="ADAL" clId="{C81F71A6-D9A8-4A53-B7D0-1F9A8D12FD7E}" dt="2021-12-14T06:20:20.359" v="8149" actId="478"/>
          <ac:spMkLst>
            <pc:docMk/>
            <pc:sldMk cId="2368082599" sldId="341"/>
            <ac:spMk id="35" creationId="{9D518AA2-A4EA-47BC-8709-F6DEFBC603CA}"/>
          </ac:spMkLst>
        </pc:spChg>
        <pc:spChg chg="del">
          <ac:chgData name="NGUYEN PHAM ANH THU" userId="baf72463-252b-4d5f-a6ca-5a6327a9888d" providerId="ADAL" clId="{C81F71A6-D9A8-4A53-B7D0-1F9A8D12FD7E}" dt="2021-12-14T06:20:11.239" v="8145" actId="478"/>
          <ac:spMkLst>
            <pc:docMk/>
            <pc:sldMk cId="2368082599" sldId="341"/>
            <ac:spMk id="37" creationId="{DB7FB887-4F25-40B0-A8D5-1BC1727089F8}"/>
          </ac:spMkLst>
        </pc:spChg>
        <pc:spChg chg="del">
          <ac:chgData name="NGUYEN PHAM ANH THU" userId="baf72463-252b-4d5f-a6ca-5a6327a9888d" providerId="ADAL" clId="{C81F71A6-D9A8-4A53-B7D0-1F9A8D12FD7E}" dt="2021-12-14T06:20:13.065" v="8146" actId="478"/>
          <ac:spMkLst>
            <pc:docMk/>
            <pc:sldMk cId="2368082599" sldId="341"/>
            <ac:spMk id="38" creationId="{0023DB2C-42B0-4760-95E8-9FA70C22235E}"/>
          </ac:spMkLst>
        </pc:spChg>
        <pc:spChg chg="del">
          <ac:chgData name="NGUYEN PHAM ANH THU" userId="baf72463-252b-4d5f-a6ca-5a6327a9888d" providerId="ADAL" clId="{C81F71A6-D9A8-4A53-B7D0-1F9A8D12FD7E}" dt="2021-12-14T06:20:10.018" v="8144" actId="478"/>
          <ac:spMkLst>
            <pc:docMk/>
            <pc:sldMk cId="2368082599" sldId="341"/>
            <ac:spMk id="39" creationId="{EF679AE5-27EA-4754-9FBF-B6BA3FB01105}"/>
          </ac:spMkLst>
        </pc:spChg>
        <pc:spChg chg="del">
          <ac:chgData name="NGUYEN PHAM ANH THU" userId="baf72463-252b-4d5f-a6ca-5a6327a9888d" providerId="ADAL" clId="{C81F71A6-D9A8-4A53-B7D0-1F9A8D12FD7E}" dt="2021-12-14T06:20:08.033" v="8143" actId="478"/>
          <ac:spMkLst>
            <pc:docMk/>
            <pc:sldMk cId="2368082599" sldId="341"/>
            <ac:spMk id="40" creationId="{BC633FD3-B940-4042-B12B-8F5C2412EE1D}"/>
          </ac:spMkLst>
        </pc:spChg>
        <pc:spChg chg="del">
          <ac:chgData name="NGUYEN PHAM ANH THU" userId="baf72463-252b-4d5f-a6ca-5a6327a9888d" providerId="ADAL" clId="{C81F71A6-D9A8-4A53-B7D0-1F9A8D12FD7E}" dt="2021-12-14T06:20:08.033" v="8143" actId="478"/>
          <ac:spMkLst>
            <pc:docMk/>
            <pc:sldMk cId="2368082599" sldId="341"/>
            <ac:spMk id="41" creationId="{F9F62961-3B51-4DA8-96D7-E5496F2C5FE0}"/>
          </ac:spMkLst>
        </pc:spChg>
        <pc:spChg chg="del">
          <ac:chgData name="NGUYEN PHAM ANH THU" userId="baf72463-252b-4d5f-a6ca-5a6327a9888d" providerId="ADAL" clId="{C81F71A6-D9A8-4A53-B7D0-1F9A8D12FD7E}" dt="2021-12-14T06:20:15.895" v="8147" actId="478"/>
          <ac:spMkLst>
            <pc:docMk/>
            <pc:sldMk cId="2368082599" sldId="341"/>
            <ac:spMk id="43" creationId="{A4291EF3-B2F5-4607-A5D1-18D2D2627094}"/>
          </ac:spMkLst>
        </pc:spChg>
        <pc:grpChg chg="add del">
          <ac:chgData name="NGUYEN PHAM ANH THU" userId="baf72463-252b-4d5f-a6ca-5a6327a9888d" providerId="ADAL" clId="{C81F71A6-D9A8-4A53-B7D0-1F9A8D12FD7E}" dt="2021-12-14T06:20:36.900" v="8159" actId="478"/>
          <ac:grpSpMkLst>
            <pc:docMk/>
            <pc:sldMk cId="2368082599" sldId="341"/>
            <ac:grpSpMk id="7" creationId="{7400D59C-027F-4951-9254-14C788E4521D}"/>
          </ac:grpSpMkLst>
        </pc:grpChg>
        <pc:grpChg chg="del">
          <ac:chgData name="NGUYEN PHAM ANH THU" userId="baf72463-252b-4d5f-a6ca-5a6327a9888d" providerId="ADAL" clId="{C81F71A6-D9A8-4A53-B7D0-1F9A8D12FD7E}" dt="2021-12-14T06:20:34.184" v="8157" actId="478"/>
          <ac:grpSpMkLst>
            <pc:docMk/>
            <pc:sldMk cId="2368082599" sldId="341"/>
            <ac:grpSpMk id="65" creationId="{770D40AF-5746-4712-AD11-1FDEED53E198}"/>
          </ac:grpSpMkLst>
        </pc:grpChg>
        <pc:picChg chg="del">
          <ac:chgData name="NGUYEN PHAM ANH THU" userId="baf72463-252b-4d5f-a6ca-5a6327a9888d" providerId="ADAL" clId="{C81F71A6-D9A8-4A53-B7D0-1F9A8D12FD7E}" dt="2021-12-14T06:20:30.699" v="8155" actId="478"/>
          <ac:picMkLst>
            <pc:docMk/>
            <pc:sldMk cId="2368082599" sldId="341"/>
            <ac:picMk id="20" creationId="{E159750C-AC18-44E9-B65F-C48A59F7B1A5}"/>
          </ac:picMkLst>
        </pc:picChg>
        <pc:picChg chg="mod">
          <ac:chgData name="NGUYEN PHAM ANH THU" userId="baf72463-252b-4d5f-a6ca-5a6327a9888d" providerId="ADAL" clId="{C81F71A6-D9A8-4A53-B7D0-1F9A8D12FD7E}" dt="2021-12-14T06:21:24.096" v="8170" actId="1076"/>
          <ac:picMkLst>
            <pc:docMk/>
            <pc:sldMk cId="2368082599" sldId="341"/>
            <ac:picMk id="36" creationId="{E1EA426F-6A89-4E9D-829C-F175B71C0875}"/>
          </ac:picMkLst>
        </pc:picChg>
        <pc:picChg chg="del">
          <ac:chgData name="NGUYEN PHAM ANH THU" userId="baf72463-252b-4d5f-a6ca-5a6327a9888d" providerId="ADAL" clId="{C81F71A6-D9A8-4A53-B7D0-1F9A8D12FD7E}" dt="2021-12-14T06:20:15.895" v="8147" actId="478"/>
          <ac:picMkLst>
            <pc:docMk/>
            <pc:sldMk cId="2368082599" sldId="341"/>
            <ac:picMk id="42" creationId="{3FA0A96A-0A01-4831-A494-9C0F792D4631}"/>
          </ac:picMkLst>
        </pc:picChg>
        <pc:picChg chg="mod">
          <ac:chgData name="NGUYEN PHAM ANH THU" userId="baf72463-252b-4d5f-a6ca-5a6327a9888d" providerId="ADAL" clId="{C81F71A6-D9A8-4A53-B7D0-1F9A8D12FD7E}" dt="2021-12-14T06:21:24.096" v="8170" actId="1076"/>
          <ac:picMkLst>
            <pc:docMk/>
            <pc:sldMk cId="2368082599" sldId="341"/>
            <ac:picMk id="44" creationId="{0961538D-75B1-42AC-821A-BD0EB6DEC42A}"/>
          </ac:picMkLst>
        </pc:picChg>
        <pc:picChg chg="mod">
          <ac:chgData name="NGUYEN PHAM ANH THU" userId="baf72463-252b-4d5f-a6ca-5a6327a9888d" providerId="ADAL" clId="{C81F71A6-D9A8-4A53-B7D0-1F9A8D12FD7E}" dt="2021-12-14T06:21:24.096" v="8170" actId="1076"/>
          <ac:picMkLst>
            <pc:docMk/>
            <pc:sldMk cId="2368082599" sldId="341"/>
            <ac:picMk id="45" creationId="{6104464D-ECA3-4334-97CF-394CFA48102F}"/>
          </ac:picMkLst>
        </pc:picChg>
        <pc:picChg chg="add del">
          <ac:chgData name="NGUYEN PHAM ANH THU" userId="baf72463-252b-4d5f-a6ca-5a6327a9888d" providerId="ADAL" clId="{C81F71A6-D9A8-4A53-B7D0-1F9A8D12FD7E}" dt="2021-12-14T06:20:27.824" v="8153" actId="478"/>
          <ac:picMkLst>
            <pc:docMk/>
            <pc:sldMk cId="2368082599" sldId="341"/>
            <ac:picMk id="46" creationId="{4DC7BE15-1021-4312-A748-12DD9F9BFB1E}"/>
          </ac:picMkLst>
        </pc:picChg>
        <pc:picChg chg="add mod ord">
          <ac:chgData name="NGUYEN PHAM ANH THU" userId="baf72463-252b-4d5f-a6ca-5a6327a9888d" providerId="ADAL" clId="{C81F71A6-D9A8-4A53-B7D0-1F9A8D12FD7E}" dt="2021-12-14T06:21:51.801" v="8181" actId="13244"/>
          <ac:picMkLst>
            <pc:docMk/>
            <pc:sldMk cId="2368082599" sldId="341"/>
            <ac:picMk id="47" creationId="{44C293FA-650E-4734-92E1-73D755786323}"/>
          </ac:picMkLst>
        </pc:picChg>
        <pc:picChg chg="add mod ord">
          <ac:chgData name="NGUYEN PHAM ANH THU" userId="baf72463-252b-4d5f-a6ca-5a6327a9888d" providerId="ADAL" clId="{C81F71A6-D9A8-4A53-B7D0-1F9A8D12FD7E}" dt="2021-12-14T06:21:51.801" v="8181" actId="13244"/>
          <ac:picMkLst>
            <pc:docMk/>
            <pc:sldMk cId="2368082599" sldId="341"/>
            <ac:picMk id="48" creationId="{EBBC49AF-3552-46F4-B42C-72E09B30DBD8}"/>
          </ac:picMkLst>
        </pc:picChg>
        <pc:picChg chg="add mod ord">
          <ac:chgData name="NGUYEN PHAM ANH THU" userId="baf72463-252b-4d5f-a6ca-5a6327a9888d" providerId="ADAL" clId="{C81F71A6-D9A8-4A53-B7D0-1F9A8D12FD7E}" dt="2021-12-14T06:21:51.801" v="8181" actId="13244"/>
          <ac:picMkLst>
            <pc:docMk/>
            <pc:sldMk cId="2368082599" sldId="341"/>
            <ac:picMk id="49" creationId="{7AEE799E-AFCD-47A7-9D07-B4FD32019633}"/>
          </ac:picMkLst>
        </pc:picChg>
        <pc:picChg chg="mod">
          <ac:chgData name="NGUYEN PHAM ANH THU" userId="baf72463-252b-4d5f-a6ca-5a6327a9888d" providerId="ADAL" clId="{C81F71A6-D9A8-4A53-B7D0-1F9A8D12FD7E}" dt="2021-12-14T06:21:24.096" v="8170" actId="1076"/>
          <ac:picMkLst>
            <pc:docMk/>
            <pc:sldMk cId="2368082599" sldId="341"/>
            <ac:picMk id="50" creationId="{627C6ED1-505D-46A9-A002-8CF3BB26BCEC}"/>
          </ac:picMkLst>
        </pc:picChg>
        <pc:picChg chg="mod">
          <ac:chgData name="NGUYEN PHAM ANH THU" userId="baf72463-252b-4d5f-a6ca-5a6327a9888d" providerId="ADAL" clId="{C81F71A6-D9A8-4A53-B7D0-1F9A8D12FD7E}" dt="2021-12-14T06:21:24.096" v="8170" actId="1076"/>
          <ac:picMkLst>
            <pc:docMk/>
            <pc:sldMk cId="2368082599" sldId="341"/>
            <ac:picMk id="51" creationId="{DE3B71BD-CBDB-4DB3-9F1F-B63F8606DFCA}"/>
          </ac:picMkLst>
        </pc:picChg>
        <pc:picChg chg="mod">
          <ac:chgData name="NGUYEN PHAM ANH THU" userId="baf72463-252b-4d5f-a6ca-5a6327a9888d" providerId="ADAL" clId="{C81F71A6-D9A8-4A53-B7D0-1F9A8D12FD7E}" dt="2021-12-14T06:21:24.096" v="8170" actId="1076"/>
          <ac:picMkLst>
            <pc:docMk/>
            <pc:sldMk cId="2368082599" sldId="341"/>
            <ac:picMk id="52" creationId="{A41DB7FC-C1B5-47E0-A082-D57F128A340C}"/>
          </ac:picMkLst>
        </pc:picChg>
        <pc:picChg chg="del">
          <ac:chgData name="NGUYEN PHAM ANH THU" userId="baf72463-252b-4d5f-a6ca-5a6327a9888d" providerId="ADAL" clId="{C81F71A6-D9A8-4A53-B7D0-1F9A8D12FD7E}" dt="2021-12-14T06:20:41.620" v="8160" actId="478"/>
          <ac:picMkLst>
            <pc:docMk/>
            <pc:sldMk cId="2368082599" sldId="341"/>
            <ac:picMk id="53" creationId="{096CB89B-0D46-4004-B34A-CC5D2AEFB14B}"/>
          </ac:picMkLst>
        </pc:picChg>
        <pc:picChg chg="del">
          <ac:chgData name="NGUYEN PHAM ANH THU" userId="baf72463-252b-4d5f-a6ca-5a6327a9888d" providerId="ADAL" clId="{C81F71A6-D9A8-4A53-B7D0-1F9A8D12FD7E}" dt="2021-12-14T06:20:15.895" v="8147" actId="478"/>
          <ac:picMkLst>
            <pc:docMk/>
            <pc:sldMk cId="2368082599" sldId="341"/>
            <ac:picMk id="54" creationId="{EA8278E0-8D24-4B78-B152-50B1096968B3}"/>
          </ac:picMkLst>
        </pc:picChg>
        <pc:picChg chg="mod">
          <ac:chgData name="NGUYEN PHAM ANH THU" userId="baf72463-252b-4d5f-a6ca-5a6327a9888d" providerId="ADAL" clId="{C81F71A6-D9A8-4A53-B7D0-1F9A8D12FD7E}" dt="2021-12-14T06:21:18.047" v="8168" actId="14100"/>
          <ac:picMkLst>
            <pc:docMk/>
            <pc:sldMk cId="2368082599" sldId="341"/>
            <ac:picMk id="56" creationId="{AE4C33EC-3D4E-4556-A1B1-931E1947F9E0}"/>
          </ac:picMkLst>
        </pc:picChg>
        <pc:picChg chg="add mod ord">
          <ac:chgData name="NGUYEN PHAM ANH THU" userId="baf72463-252b-4d5f-a6ca-5a6327a9888d" providerId="ADAL" clId="{C81F71A6-D9A8-4A53-B7D0-1F9A8D12FD7E}" dt="2021-12-14T06:21:51.801" v="8181" actId="13244"/>
          <ac:picMkLst>
            <pc:docMk/>
            <pc:sldMk cId="2368082599" sldId="341"/>
            <ac:picMk id="57" creationId="{531F569D-51D8-4C00-A067-DF03FA0BC17E}"/>
          </ac:picMkLst>
        </pc:picChg>
        <pc:picChg chg="add mod ord">
          <ac:chgData name="NGUYEN PHAM ANH THU" userId="baf72463-252b-4d5f-a6ca-5a6327a9888d" providerId="ADAL" clId="{C81F71A6-D9A8-4A53-B7D0-1F9A8D12FD7E}" dt="2021-12-14T06:21:51.801" v="8181" actId="13244"/>
          <ac:picMkLst>
            <pc:docMk/>
            <pc:sldMk cId="2368082599" sldId="341"/>
            <ac:picMk id="58" creationId="{8CD2F90D-8335-4D85-9196-DC8708B3B1E8}"/>
          </ac:picMkLst>
        </pc:picChg>
        <pc:picChg chg="del">
          <ac:chgData name="NGUYEN PHAM ANH THU" userId="baf72463-252b-4d5f-a6ca-5a6327a9888d" providerId="ADAL" clId="{C81F71A6-D9A8-4A53-B7D0-1F9A8D12FD7E}" dt="2021-12-14T06:20:47.898" v="8162" actId="478"/>
          <ac:picMkLst>
            <pc:docMk/>
            <pc:sldMk cId="2368082599" sldId="341"/>
            <ac:picMk id="61" creationId="{99F81265-D207-403C-BF6B-8D0014727180}"/>
          </ac:picMkLst>
        </pc:picChg>
        <pc:picChg chg="del">
          <ac:chgData name="NGUYEN PHAM ANH THU" userId="baf72463-252b-4d5f-a6ca-5a6327a9888d" providerId="ADAL" clId="{C81F71A6-D9A8-4A53-B7D0-1F9A8D12FD7E}" dt="2021-12-14T06:20:15.895" v="8147" actId="478"/>
          <ac:picMkLst>
            <pc:docMk/>
            <pc:sldMk cId="2368082599" sldId="341"/>
            <ac:picMk id="62" creationId="{9A34A707-1EB6-49D3-9ED3-95C9FC0A93D9}"/>
          </ac:picMkLst>
        </pc:picChg>
        <pc:picChg chg="del">
          <ac:chgData name="NGUYEN PHAM ANH THU" userId="baf72463-252b-4d5f-a6ca-5a6327a9888d" providerId="ADAL" clId="{C81F71A6-D9A8-4A53-B7D0-1F9A8D12FD7E}" dt="2021-12-14T06:20:58.913" v="8164" actId="478"/>
          <ac:picMkLst>
            <pc:docMk/>
            <pc:sldMk cId="2368082599" sldId="341"/>
            <ac:picMk id="63" creationId="{4A70F5A3-34FA-4935-BCD2-B4D57FDEB25C}"/>
          </ac:picMkLst>
        </pc:picChg>
        <pc:picChg chg="del">
          <ac:chgData name="NGUYEN PHAM ANH THU" userId="baf72463-252b-4d5f-a6ca-5a6327a9888d" providerId="ADAL" clId="{C81F71A6-D9A8-4A53-B7D0-1F9A8D12FD7E}" dt="2021-12-14T06:20:59.618" v="8165" actId="478"/>
          <ac:picMkLst>
            <pc:docMk/>
            <pc:sldMk cId="2368082599" sldId="341"/>
            <ac:picMk id="64" creationId="{AE0DCB7A-D3E3-479A-BA1B-C3C1F678AC94}"/>
          </ac:picMkLst>
        </pc:picChg>
      </pc:sldChg>
      <pc:sldChg chg="addSp delSp modSp add mod modTransition delAnim modAnim modNotesTx">
        <pc:chgData name="NGUYEN PHAM ANH THU" userId="baf72463-252b-4d5f-a6ca-5a6327a9888d" providerId="ADAL" clId="{C81F71A6-D9A8-4A53-B7D0-1F9A8D12FD7E}" dt="2021-12-14T09:54:07.151" v="13279"/>
        <pc:sldMkLst>
          <pc:docMk/>
          <pc:sldMk cId="2753407397" sldId="342"/>
        </pc:sldMkLst>
        <pc:spChg chg="del">
          <ac:chgData name="NGUYEN PHAM ANH THU" userId="baf72463-252b-4d5f-a6ca-5a6327a9888d" providerId="ADAL" clId="{C81F71A6-D9A8-4A53-B7D0-1F9A8D12FD7E}" dt="2021-12-14T06:37:58.740" v="8765" actId="478"/>
          <ac:spMkLst>
            <pc:docMk/>
            <pc:sldMk cId="2753407397" sldId="342"/>
            <ac:spMk id="2" creationId="{9584437A-A1AC-433E-8360-C9F893CFB377}"/>
          </ac:spMkLst>
        </pc:spChg>
        <pc:spChg chg="del">
          <ac:chgData name="NGUYEN PHAM ANH THU" userId="baf72463-252b-4d5f-a6ca-5a6327a9888d" providerId="ADAL" clId="{C81F71A6-D9A8-4A53-B7D0-1F9A8D12FD7E}" dt="2021-12-14T06:37:58.740" v="8765" actId="478"/>
          <ac:spMkLst>
            <pc:docMk/>
            <pc:sldMk cId="2753407397" sldId="342"/>
            <ac:spMk id="4" creationId="{C8613C98-8570-43B6-BD5A-F6367554BAB4}"/>
          </ac:spMkLst>
        </pc:spChg>
        <pc:spChg chg="add mod ord">
          <ac:chgData name="NGUYEN PHAM ANH THU" userId="baf72463-252b-4d5f-a6ca-5a6327a9888d" providerId="ADAL" clId="{C81F71A6-D9A8-4A53-B7D0-1F9A8D12FD7E}" dt="2021-12-14T07:24:53.871" v="9611" actId="1076"/>
          <ac:spMkLst>
            <pc:docMk/>
            <pc:sldMk cId="2753407397" sldId="342"/>
            <ac:spMk id="8" creationId="{4F3CB629-C8D7-4E9D-A2CA-64F6A14A2CC9}"/>
          </ac:spMkLst>
        </pc:spChg>
        <pc:spChg chg="mod">
          <ac:chgData name="NGUYEN PHAM ANH THU" userId="baf72463-252b-4d5f-a6ca-5a6327a9888d" providerId="ADAL" clId="{C81F71A6-D9A8-4A53-B7D0-1F9A8D12FD7E}" dt="2021-12-14T07:01:55.186" v="9405" actId="14100"/>
          <ac:spMkLst>
            <pc:docMk/>
            <pc:sldMk cId="2753407397" sldId="342"/>
            <ac:spMk id="21" creationId="{E748592E-4B00-483E-95DF-9658618B1662}"/>
          </ac:spMkLst>
        </pc:spChg>
        <pc:spChg chg="mod">
          <ac:chgData name="NGUYEN PHAM ANH THU" userId="baf72463-252b-4d5f-a6ca-5a6327a9888d" providerId="ADAL" clId="{C81F71A6-D9A8-4A53-B7D0-1F9A8D12FD7E}" dt="2021-12-14T06:59:37.792" v="9391" actId="113"/>
          <ac:spMkLst>
            <pc:docMk/>
            <pc:sldMk cId="2753407397" sldId="342"/>
            <ac:spMk id="22" creationId="{E450396C-40E7-40E4-A49D-1A63F89EE094}"/>
          </ac:spMkLst>
        </pc:spChg>
        <pc:spChg chg="add mod">
          <ac:chgData name="NGUYEN PHAM ANH THU" userId="baf72463-252b-4d5f-a6ca-5a6327a9888d" providerId="ADAL" clId="{C81F71A6-D9A8-4A53-B7D0-1F9A8D12FD7E}" dt="2021-12-14T06:57:35.027" v="9128" actId="164"/>
          <ac:spMkLst>
            <pc:docMk/>
            <pc:sldMk cId="2753407397" sldId="342"/>
            <ac:spMk id="37" creationId="{0511F442-B63A-4CB5-BAAC-99F047567AAF}"/>
          </ac:spMkLst>
        </pc:spChg>
        <pc:spChg chg="add mod">
          <ac:chgData name="NGUYEN PHAM ANH THU" userId="baf72463-252b-4d5f-a6ca-5a6327a9888d" providerId="ADAL" clId="{C81F71A6-D9A8-4A53-B7D0-1F9A8D12FD7E}" dt="2021-12-14T06:57:35.027" v="9128" actId="164"/>
          <ac:spMkLst>
            <pc:docMk/>
            <pc:sldMk cId="2753407397" sldId="342"/>
            <ac:spMk id="38" creationId="{CFFC21F4-E1DD-480B-8461-9410E6B4A48F}"/>
          </ac:spMkLst>
        </pc:spChg>
        <pc:spChg chg="add mod">
          <ac:chgData name="NGUYEN PHAM ANH THU" userId="baf72463-252b-4d5f-a6ca-5a6327a9888d" providerId="ADAL" clId="{C81F71A6-D9A8-4A53-B7D0-1F9A8D12FD7E}" dt="2021-12-14T06:57:35.027" v="9128" actId="164"/>
          <ac:spMkLst>
            <pc:docMk/>
            <pc:sldMk cId="2753407397" sldId="342"/>
            <ac:spMk id="39" creationId="{32FF756A-4FE4-4507-BE58-D44C2192DEDA}"/>
          </ac:spMkLst>
        </pc:spChg>
        <pc:spChg chg="add mod">
          <ac:chgData name="NGUYEN PHAM ANH THU" userId="baf72463-252b-4d5f-a6ca-5a6327a9888d" providerId="ADAL" clId="{C81F71A6-D9A8-4A53-B7D0-1F9A8D12FD7E}" dt="2021-12-14T06:57:35.027" v="9128" actId="164"/>
          <ac:spMkLst>
            <pc:docMk/>
            <pc:sldMk cId="2753407397" sldId="342"/>
            <ac:spMk id="40" creationId="{3AD3E324-7E7F-4FD4-8089-F2C3CF87AAC8}"/>
          </ac:spMkLst>
        </pc:spChg>
        <pc:spChg chg="add mod">
          <ac:chgData name="NGUYEN PHAM ANH THU" userId="baf72463-252b-4d5f-a6ca-5a6327a9888d" providerId="ADAL" clId="{C81F71A6-D9A8-4A53-B7D0-1F9A8D12FD7E}" dt="2021-12-14T06:57:35.027" v="9128" actId="164"/>
          <ac:spMkLst>
            <pc:docMk/>
            <pc:sldMk cId="2753407397" sldId="342"/>
            <ac:spMk id="41" creationId="{BF1DF802-213B-4835-8155-C07DC4CCFA92}"/>
          </ac:spMkLst>
        </pc:spChg>
        <pc:spChg chg="add mod">
          <ac:chgData name="NGUYEN PHAM ANH THU" userId="baf72463-252b-4d5f-a6ca-5a6327a9888d" providerId="ADAL" clId="{C81F71A6-D9A8-4A53-B7D0-1F9A8D12FD7E}" dt="2021-12-14T06:57:35.027" v="9128" actId="164"/>
          <ac:spMkLst>
            <pc:docMk/>
            <pc:sldMk cId="2753407397" sldId="342"/>
            <ac:spMk id="42" creationId="{4E6A0811-1A6D-4C3F-B9D3-DC801E69F608}"/>
          </ac:spMkLst>
        </pc:spChg>
        <pc:spChg chg="add mod">
          <ac:chgData name="NGUYEN PHAM ANH THU" userId="baf72463-252b-4d5f-a6ca-5a6327a9888d" providerId="ADAL" clId="{C81F71A6-D9A8-4A53-B7D0-1F9A8D12FD7E}" dt="2021-12-14T06:57:35.027" v="9128" actId="164"/>
          <ac:spMkLst>
            <pc:docMk/>
            <pc:sldMk cId="2753407397" sldId="342"/>
            <ac:spMk id="43" creationId="{38F0C8E9-B8C2-4C1D-874C-823370F0A892}"/>
          </ac:spMkLst>
        </pc:spChg>
        <pc:spChg chg="add mod">
          <ac:chgData name="NGUYEN PHAM ANH THU" userId="baf72463-252b-4d5f-a6ca-5a6327a9888d" providerId="ADAL" clId="{C81F71A6-D9A8-4A53-B7D0-1F9A8D12FD7E}" dt="2021-12-14T06:57:35.027" v="9128" actId="164"/>
          <ac:spMkLst>
            <pc:docMk/>
            <pc:sldMk cId="2753407397" sldId="342"/>
            <ac:spMk id="44" creationId="{222C8122-6476-490D-A440-21AAC78545DC}"/>
          </ac:spMkLst>
        </pc:spChg>
        <pc:spChg chg="add mod">
          <ac:chgData name="NGUYEN PHAM ANH THU" userId="baf72463-252b-4d5f-a6ca-5a6327a9888d" providerId="ADAL" clId="{C81F71A6-D9A8-4A53-B7D0-1F9A8D12FD7E}" dt="2021-12-14T06:57:35.027" v="9128" actId="164"/>
          <ac:spMkLst>
            <pc:docMk/>
            <pc:sldMk cId="2753407397" sldId="342"/>
            <ac:spMk id="45" creationId="{8ACF4543-1056-4CE5-ADA6-1E59F3631145}"/>
          </ac:spMkLst>
        </pc:spChg>
        <pc:spChg chg="add mod">
          <ac:chgData name="NGUYEN PHAM ANH THU" userId="baf72463-252b-4d5f-a6ca-5a6327a9888d" providerId="ADAL" clId="{C81F71A6-D9A8-4A53-B7D0-1F9A8D12FD7E}" dt="2021-12-14T06:57:35.027" v="9128" actId="164"/>
          <ac:spMkLst>
            <pc:docMk/>
            <pc:sldMk cId="2753407397" sldId="342"/>
            <ac:spMk id="47" creationId="{CE7FE00D-5327-4AA9-84CF-65D09286413D}"/>
          </ac:spMkLst>
        </pc:spChg>
        <pc:spChg chg="add mod">
          <ac:chgData name="NGUYEN PHAM ANH THU" userId="baf72463-252b-4d5f-a6ca-5a6327a9888d" providerId="ADAL" clId="{C81F71A6-D9A8-4A53-B7D0-1F9A8D12FD7E}" dt="2021-12-14T06:57:35.027" v="9128" actId="164"/>
          <ac:spMkLst>
            <pc:docMk/>
            <pc:sldMk cId="2753407397" sldId="342"/>
            <ac:spMk id="48" creationId="{477132E7-1E10-4C64-9D80-055F45D7EF89}"/>
          </ac:spMkLst>
        </pc:spChg>
        <pc:spChg chg="add mod">
          <ac:chgData name="NGUYEN PHAM ANH THU" userId="baf72463-252b-4d5f-a6ca-5a6327a9888d" providerId="ADAL" clId="{C81F71A6-D9A8-4A53-B7D0-1F9A8D12FD7E}" dt="2021-12-14T06:57:35.027" v="9128" actId="164"/>
          <ac:spMkLst>
            <pc:docMk/>
            <pc:sldMk cId="2753407397" sldId="342"/>
            <ac:spMk id="49" creationId="{3215F9EA-80FF-4814-8210-8A9679DE8B07}"/>
          </ac:spMkLst>
        </pc:spChg>
        <pc:spChg chg="add mod">
          <ac:chgData name="NGUYEN PHAM ANH THU" userId="baf72463-252b-4d5f-a6ca-5a6327a9888d" providerId="ADAL" clId="{C81F71A6-D9A8-4A53-B7D0-1F9A8D12FD7E}" dt="2021-12-14T06:57:35.027" v="9128" actId="164"/>
          <ac:spMkLst>
            <pc:docMk/>
            <pc:sldMk cId="2753407397" sldId="342"/>
            <ac:spMk id="50" creationId="{D6EF8CD1-44DD-4D88-8C40-CD9655DEC346}"/>
          </ac:spMkLst>
        </pc:spChg>
        <pc:spChg chg="add mod">
          <ac:chgData name="NGUYEN PHAM ANH THU" userId="baf72463-252b-4d5f-a6ca-5a6327a9888d" providerId="ADAL" clId="{C81F71A6-D9A8-4A53-B7D0-1F9A8D12FD7E}" dt="2021-12-14T06:57:35.027" v="9128" actId="164"/>
          <ac:spMkLst>
            <pc:docMk/>
            <pc:sldMk cId="2753407397" sldId="342"/>
            <ac:spMk id="51" creationId="{C75C88FB-EC7B-4342-AF9F-3F1DC3C071AB}"/>
          </ac:spMkLst>
        </pc:spChg>
        <pc:spChg chg="add mod">
          <ac:chgData name="NGUYEN PHAM ANH THU" userId="baf72463-252b-4d5f-a6ca-5a6327a9888d" providerId="ADAL" clId="{C81F71A6-D9A8-4A53-B7D0-1F9A8D12FD7E}" dt="2021-12-14T06:57:35.027" v="9128" actId="164"/>
          <ac:spMkLst>
            <pc:docMk/>
            <pc:sldMk cId="2753407397" sldId="342"/>
            <ac:spMk id="52" creationId="{63EBFA4D-6C29-4732-8368-6BF8B21F4078}"/>
          </ac:spMkLst>
        </pc:spChg>
        <pc:spChg chg="add mod">
          <ac:chgData name="NGUYEN PHAM ANH THU" userId="baf72463-252b-4d5f-a6ca-5a6327a9888d" providerId="ADAL" clId="{C81F71A6-D9A8-4A53-B7D0-1F9A8D12FD7E}" dt="2021-12-14T06:57:35.027" v="9128" actId="164"/>
          <ac:spMkLst>
            <pc:docMk/>
            <pc:sldMk cId="2753407397" sldId="342"/>
            <ac:spMk id="53" creationId="{871DBE37-FAAF-4BB2-8516-75BB4303F66C}"/>
          </ac:spMkLst>
        </pc:spChg>
        <pc:spChg chg="add mod">
          <ac:chgData name="NGUYEN PHAM ANH THU" userId="baf72463-252b-4d5f-a6ca-5a6327a9888d" providerId="ADAL" clId="{C81F71A6-D9A8-4A53-B7D0-1F9A8D12FD7E}" dt="2021-12-14T06:57:35.027" v="9128" actId="164"/>
          <ac:spMkLst>
            <pc:docMk/>
            <pc:sldMk cId="2753407397" sldId="342"/>
            <ac:spMk id="54" creationId="{1869CFB8-D9E0-405A-8CFD-70EB9C7B93B1}"/>
          </ac:spMkLst>
        </pc:spChg>
        <pc:spChg chg="add mod">
          <ac:chgData name="NGUYEN PHAM ANH THU" userId="baf72463-252b-4d5f-a6ca-5a6327a9888d" providerId="ADAL" clId="{C81F71A6-D9A8-4A53-B7D0-1F9A8D12FD7E}" dt="2021-12-14T06:57:35.027" v="9128" actId="164"/>
          <ac:spMkLst>
            <pc:docMk/>
            <pc:sldMk cId="2753407397" sldId="342"/>
            <ac:spMk id="56" creationId="{655C0925-8195-4A72-9F18-D5ED9FA3A717}"/>
          </ac:spMkLst>
        </pc:spChg>
        <pc:spChg chg="add mod">
          <ac:chgData name="NGUYEN PHAM ANH THU" userId="baf72463-252b-4d5f-a6ca-5a6327a9888d" providerId="ADAL" clId="{C81F71A6-D9A8-4A53-B7D0-1F9A8D12FD7E}" dt="2021-12-14T06:57:35.027" v="9128" actId="164"/>
          <ac:spMkLst>
            <pc:docMk/>
            <pc:sldMk cId="2753407397" sldId="342"/>
            <ac:spMk id="57" creationId="{9FE1F0DD-7200-4ED1-BD4C-368611C096C0}"/>
          </ac:spMkLst>
        </pc:spChg>
        <pc:spChg chg="add mod">
          <ac:chgData name="NGUYEN PHAM ANH THU" userId="baf72463-252b-4d5f-a6ca-5a6327a9888d" providerId="ADAL" clId="{C81F71A6-D9A8-4A53-B7D0-1F9A8D12FD7E}" dt="2021-12-14T06:57:35.027" v="9128" actId="164"/>
          <ac:spMkLst>
            <pc:docMk/>
            <pc:sldMk cId="2753407397" sldId="342"/>
            <ac:spMk id="58" creationId="{5DB6CE8A-35AD-4B8B-8122-462056237EBB}"/>
          </ac:spMkLst>
        </pc:spChg>
        <pc:spChg chg="add mod">
          <ac:chgData name="NGUYEN PHAM ANH THU" userId="baf72463-252b-4d5f-a6ca-5a6327a9888d" providerId="ADAL" clId="{C81F71A6-D9A8-4A53-B7D0-1F9A8D12FD7E}" dt="2021-12-14T06:57:35.027" v="9128" actId="164"/>
          <ac:spMkLst>
            <pc:docMk/>
            <pc:sldMk cId="2753407397" sldId="342"/>
            <ac:spMk id="59" creationId="{C61628C2-9C7B-4F8C-8891-3E67A1E162CB}"/>
          </ac:spMkLst>
        </pc:spChg>
        <pc:spChg chg="add mod">
          <ac:chgData name="NGUYEN PHAM ANH THU" userId="baf72463-252b-4d5f-a6ca-5a6327a9888d" providerId="ADAL" clId="{C81F71A6-D9A8-4A53-B7D0-1F9A8D12FD7E}" dt="2021-12-14T06:57:35.027" v="9128" actId="164"/>
          <ac:spMkLst>
            <pc:docMk/>
            <pc:sldMk cId="2753407397" sldId="342"/>
            <ac:spMk id="60" creationId="{E37636C6-45EA-4477-AF71-8F7AAD617502}"/>
          </ac:spMkLst>
        </pc:spChg>
        <pc:spChg chg="add mod">
          <ac:chgData name="NGUYEN PHAM ANH THU" userId="baf72463-252b-4d5f-a6ca-5a6327a9888d" providerId="ADAL" clId="{C81F71A6-D9A8-4A53-B7D0-1F9A8D12FD7E}" dt="2021-12-14T06:53:18.278" v="9120"/>
          <ac:spMkLst>
            <pc:docMk/>
            <pc:sldMk cId="2753407397" sldId="342"/>
            <ac:spMk id="61" creationId="{92AF8741-58DC-469D-9872-CE94376A15F1}"/>
          </ac:spMkLst>
        </pc:spChg>
        <pc:spChg chg="add mod">
          <ac:chgData name="NGUYEN PHAM ANH THU" userId="baf72463-252b-4d5f-a6ca-5a6327a9888d" providerId="ADAL" clId="{C81F71A6-D9A8-4A53-B7D0-1F9A8D12FD7E}" dt="2021-12-14T06:53:18.278" v="9120"/>
          <ac:spMkLst>
            <pc:docMk/>
            <pc:sldMk cId="2753407397" sldId="342"/>
            <ac:spMk id="62" creationId="{E9ECA996-69B3-45BA-B614-92F1660839BB}"/>
          </ac:spMkLst>
        </pc:spChg>
        <pc:spChg chg="add mod">
          <ac:chgData name="NGUYEN PHAM ANH THU" userId="baf72463-252b-4d5f-a6ca-5a6327a9888d" providerId="ADAL" clId="{C81F71A6-D9A8-4A53-B7D0-1F9A8D12FD7E}" dt="2021-12-14T06:53:18.278" v="9120"/>
          <ac:spMkLst>
            <pc:docMk/>
            <pc:sldMk cId="2753407397" sldId="342"/>
            <ac:spMk id="63" creationId="{5B01A7F1-CEC1-4BF7-A2DD-5AFCA1780EF6}"/>
          </ac:spMkLst>
        </pc:spChg>
        <pc:spChg chg="add mod">
          <ac:chgData name="NGUYEN PHAM ANH THU" userId="baf72463-252b-4d5f-a6ca-5a6327a9888d" providerId="ADAL" clId="{C81F71A6-D9A8-4A53-B7D0-1F9A8D12FD7E}" dt="2021-12-14T06:53:18.278" v="9120"/>
          <ac:spMkLst>
            <pc:docMk/>
            <pc:sldMk cId="2753407397" sldId="342"/>
            <ac:spMk id="64" creationId="{D82AB8EE-8E73-49C4-9D05-089484D07DA9}"/>
          </ac:spMkLst>
        </pc:spChg>
        <pc:spChg chg="add mod">
          <ac:chgData name="NGUYEN PHAM ANH THU" userId="baf72463-252b-4d5f-a6ca-5a6327a9888d" providerId="ADAL" clId="{C81F71A6-D9A8-4A53-B7D0-1F9A8D12FD7E}" dt="2021-12-14T06:53:18.278" v="9120"/>
          <ac:spMkLst>
            <pc:docMk/>
            <pc:sldMk cId="2753407397" sldId="342"/>
            <ac:spMk id="65" creationId="{9F35BFC1-EF17-43DB-A16C-164F3B61D593}"/>
          </ac:spMkLst>
        </pc:spChg>
        <pc:spChg chg="add mod">
          <ac:chgData name="NGUYEN PHAM ANH THU" userId="baf72463-252b-4d5f-a6ca-5a6327a9888d" providerId="ADAL" clId="{C81F71A6-D9A8-4A53-B7D0-1F9A8D12FD7E}" dt="2021-12-14T06:53:18.278" v="9120"/>
          <ac:spMkLst>
            <pc:docMk/>
            <pc:sldMk cId="2753407397" sldId="342"/>
            <ac:spMk id="66" creationId="{44F968F1-F97A-4144-8726-DCB286CE141B}"/>
          </ac:spMkLst>
        </pc:spChg>
        <pc:spChg chg="add mod">
          <ac:chgData name="NGUYEN PHAM ANH THU" userId="baf72463-252b-4d5f-a6ca-5a6327a9888d" providerId="ADAL" clId="{C81F71A6-D9A8-4A53-B7D0-1F9A8D12FD7E}" dt="2021-12-14T06:53:18.278" v="9120"/>
          <ac:spMkLst>
            <pc:docMk/>
            <pc:sldMk cId="2753407397" sldId="342"/>
            <ac:spMk id="67" creationId="{7ADC044C-A263-4B0B-9BE5-ADA9749AE4F4}"/>
          </ac:spMkLst>
        </pc:spChg>
        <pc:spChg chg="add mod">
          <ac:chgData name="NGUYEN PHAM ANH THU" userId="baf72463-252b-4d5f-a6ca-5a6327a9888d" providerId="ADAL" clId="{C81F71A6-D9A8-4A53-B7D0-1F9A8D12FD7E}" dt="2021-12-14T06:53:18.278" v="9120"/>
          <ac:spMkLst>
            <pc:docMk/>
            <pc:sldMk cId="2753407397" sldId="342"/>
            <ac:spMk id="68" creationId="{44958FCE-F5F5-4DC6-89D6-8B75387B4D33}"/>
          </ac:spMkLst>
        </pc:spChg>
        <pc:spChg chg="add mod">
          <ac:chgData name="NGUYEN PHAM ANH THU" userId="baf72463-252b-4d5f-a6ca-5a6327a9888d" providerId="ADAL" clId="{C81F71A6-D9A8-4A53-B7D0-1F9A8D12FD7E}" dt="2021-12-14T06:53:18.278" v="9120"/>
          <ac:spMkLst>
            <pc:docMk/>
            <pc:sldMk cId="2753407397" sldId="342"/>
            <ac:spMk id="69" creationId="{98D122CF-60F7-4561-B5F7-F51CA101E342}"/>
          </ac:spMkLst>
        </pc:spChg>
        <pc:spChg chg="add mod">
          <ac:chgData name="NGUYEN PHAM ANH THU" userId="baf72463-252b-4d5f-a6ca-5a6327a9888d" providerId="ADAL" clId="{C81F71A6-D9A8-4A53-B7D0-1F9A8D12FD7E}" dt="2021-12-14T06:53:18.278" v="9120"/>
          <ac:spMkLst>
            <pc:docMk/>
            <pc:sldMk cId="2753407397" sldId="342"/>
            <ac:spMk id="70" creationId="{D1614FDF-FB78-4E23-916E-CD43C52FD1A4}"/>
          </ac:spMkLst>
        </pc:spChg>
        <pc:spChg chg="add mod">
          <ac:chgData name="NGUYEN PHAM ANH THU" userId="baf72463-252b-4d5f-a6ca-5a6327a9888d" providerId="ADAL" clId="{C81F71A6-D9A8-4A53-B7D0-1F9A8D12FD7E}" dt="2021-12-14T06:53:18.278" v="9120"/>
          <ac:spMkLst>
            <pc:docMk/>
            <pc:sldMk cId="2753407397" sldId="342"/>
            <ac:spMk id="71" creationId="{BFC8E887-81CC-46BF-A752-44C0488151C2}"/>
          </ac:spMkLst>
        </pc:spChg>
        <pc:spChg chg="add mod">
          <ac:chgData name="NGUYEN PHAM ANH THU" userId="baf72463-252b-4d5f-a6ca-5a6327a9888d" providerId="ADAL" clId="{C81F71A6-D9A8-4A53-B7D0-1F9A8D12FD7E}" dt="2021-12-14T06:53:18.278" v="9120"/>
          <ac:spMkLst>
            <pc:docMk/>
            <pc:sldMk cId="2753407397" sldId="342"/>
            <ac:spMk id="72" creationId="{52361698-BAC8-4A4C-85C3-8A0C7E7A22AE}"/>
          </ac:spMkLst>
        </pc:spChg>
        <pc:spChg chg="add mod">
          <ac:chgData name="NGUYEN PHAM ANH THU" userId="baf72463-252b-4d5f-a6ca-5a6327a9888d" providerId="ADAL" clId="{C81F71A6-D9A8-4A53-B7D0-1F9A8D12FD7E}" dt="2021-12-14T06:53:18.278" v="9120"/>
          <ac:spMkLst>
            <pc:docMk/>
            <pc:sldMk cId="2753407397" sldId="342"/>
            <ac:spMk id="73" creationId="{7530F6DF-5DC2-49D9-9C26-C477C84E7975}"/>
          </ac:spMkLst>
        </pc:spChg>
        <pc:spChg chg="add mod">
          <ac:chgData name="NGUYEN PHAM ANH THU" userId="baf72463-252b-4d5f-a6ca-5a6327a9888d" providerId="ADAL" clId="{C81F71A6-D9A8-4A53-B7D0-1F9A8D12FD7E}" dt="2021-12-14T06:53:18.278" v="9120"/>
          <ac:spMkLst>
            <pc:docMk/>
            <pc:sldMk cId="2753407397" sldId="342"/>
            <ac:spMk id="74" creationId="{DA05320E-2D02-46C5-BEA5-EC2A9E85AD6A}"/>
          </ac:spMkLst>
        </pc:spChg>
        <pc:spChg chg="add mod">
          <ac:chgData name="NGUYEN PHAM ANH THU" userId="baf72463-252b-4d5f-a6ca-5a6327a9888d" providerId="ADAL" clId="{C81F71A6-D9A8-4A53-B7D0-1F9A8D12FD7E}" dt="2021-12-14T06:53:18.278" v="9120"/>
          <ac:spMkLst>
            <pc:docMk/>
            <pc:sldMk cId="2753407397" sldId="342"/>
            <ac:spMk id="75" creationId="{BC6D0BD0-2661-4EB0-9C09-3DF3466F0939}"/>
          </ac:spMkLst>
        </pc:spChg>
        <pc:spChg chg="add mod">
          <ac:chgData name="NGUYEN PHAM ANH THU" userId="baf72463-252b-4d5f-a6ca-5a6327a9888d" providerId="ADAL" clId="{C81F71A6-D9A8-4A53-B7D0-1F9A8D12FD7E}" dt="2021-12-14T06:53:18.278" v="9120"/>
          <ac:spMkLst>
            <pc:docMk/>
            <pc:sldMk cId="2753407397" sldId="342"/>
            <ac:spMk id="76" creationId="{4264A536-3F8A-4F9D-B2A3-F4F5B5AD4586}"/>
          </ac:spMkLst>
        </pc:spChg>
        <pc:spChg chg="add mod">
          <ac:chgData name="NGUYEN PHAM ANH THU" userId="baf72463-252b-4d5f-a6ca-5a6327a9888d" providerId="ADAL" clId="{C81F71A6-D9A8-4A53-B7D0-1F9A8D12FD7E}" dt="2021-12-14T06:53:18.278" v="9120"/>
          <ac:spMkLst>
            <pc:docMk/>
            <pc:sldMk cId="2753407397" sldId="342"/>
            <ac:spMk id="77" creationId="{CF5FACE3-8326-443C-ADF3-7A087E8D2581}"/>
          </ac:spMkLst>
        </pc:spChg>
        <pc:spChg chg="add mod">
          <ac:chgData name="NGUYEN PHAM ANH THU" userId="baf72463-252b-4d5f-a6ca-5a6327a9888d" providerId="ADAL" clId="{C81F71A6-D9A8-4A53-B7D0-1F9A8D12FD7E}" dt="2021-12-14T06:53:18.278" v="9120"/>
          <ac:spMkLst>
            <pc:docMk/>
            <pc:sldMk cId="2753407397" sldId="342"/>
            <ac:spMk id="78" creationId="{7965EBBB-13E4-43B4-BD26-EBDA5B3DBC28}"/>
          </ac:spMkLst>
        </pc:spChg>
        <pc:spChg chg="add mod">
          <ac:chgData name="NGUYEN PHAM ANH THU" userId="baf72463-252b-4d5f-a6ca-5a6327a9888d" providerId="ADAL" clId="{C81F71A6-D9A8-4A53-B7D0-1F9A8D12FD7E}" dt="2021-12-14T06:53:18.278" v="9120"/>
          <ac:spMkLst>
            <pc:docMk/>
            <pc:sldMk cId="2753407397" sldId="342"/>
            <ac:spMk id="79" creationId="{DB883BD5-059E-4153-8C3A-39D4DA73DF00}"/>
          </ac:spMkLst>
        </pc:spChg>
        <pc:spChg chg="add mod">
          <ac:chgData name="NGUYEN PHAM ANH THU" userId="baf72463-252b-4d5f-a6ca-5a6327a9888d" providerId="ADAL" clId="{C81F71A6-D9A8-4A53-B7D0-1F9A8D12FD7E}" dt="2021-12-14T06:53:18.278" v="9120"/>
          <ac:spMkLst>
            <pc:docMk/>
            <pc:sldMk cId="2753407397" sldId="342"/>
            <ac:spMk id="80" creationId="{4B595962-989D-41E7-8A63-DAB2D66C3263}"/>
          </ac:spMkLst>
        </pc:spChg>
        <pc:spChg chg="mod">
          <ac:chgData name="NGUYEN PHAM ANH THU" userId="baf72463-252b-4d5f-a6ca-5a6327a9888d" providerId="ADAL" clId="{C81F71A6-D9A8-4A53-B7D0-1F9A8D12FD7E}" dt="2021-12-14T07:13:51.261" v="9476" actId="207"/>
          <ac:spMkLst>
            <pc:docMk/>
            <pc:sldMk cId="2753407397" sldId="342"/>
            <ac:spMk id="84" creationId="{9A6B293E-BC9F-4E27-9EE0-BD7DB9940F77}"/>
          </ac:spMkLst>
        </pc:spChg>
        <pc:spChg chg="add del mod">
          <ac:chgData name="NGUYEN PHAM ANH THU" userId="baf72463-252b-4d5f-a6ca-5a6327a9888d" providerId="ADAL" clId="{C81F71A6-D9A8-4A53-B7D0-1F9A8D12FD7E}" dt="2021-12-14T07:11:06.205" v="9429" actId="478"/>
          <ac:spMkLst>
            <pc:docMk/>
            <pc:sldMk cId="2753407397" sldId="342"/>
            <ac:spMk id="90" creationId="{24F07E35-D9E6-44DE-832E-B6340C30FCAB}"/>
          </ac:spMkLst>
        </pc:spChg>
        <pc:spChg chg="add mod ord">
          <ac:chgData name="NGUYEN PHAM ANH THU" userId="baf72463-252b-4d5f-a6ca-5a6327a9888d" providerId="ADAL" clId="{C81F71A6-D9A8-4A53-B7D0-1F9A8D12FD7E}" dt="2021-12-14T07:25:35.904" v="9615" actId="1076"/>
          <ac:spMkLst>
            <pc:docMk/>
            <pc:sldMk cId="2753407397" sldId="342"/>
            <ac:spMk id="98" creationId="{A978F085-F352-4A83-9FF1-4EDF2DFAA735}"/>
          </ac:spMkLst>
        </pc:spChg>
        <pc:spChg chg="add mod ord">
          <ac:chgData name="NGUYEN PHAM ANH THU" userId="baf72463-252b-4d5f-a6ca-5a6327a9888d" providerId="ADAL" clId="{C81F71A6-D9A8-4A53-B7D0-1F9A8D12FD7E}" dt="2021-12-14T07:25:51.713" v="9618" actId="1076"/>
          <ac:spMkLst>
            <pc:docMk/>
            <pc:sldMk cId="2753407397" sldId="342"/>
            <ac:spMk id="99" creationId="{0D3073EA-06BB-4FA0-83B7-3F35A5329022}"/>
          </ac:spMkLst>
        </pc:spChg>
        <pc:spChg chg="add mod ord">
          <ac:chgData name="NGUYEN PHAM ANH THU" userId="baf72463-252b-4d5f-a6ca-5a6327a9888d" providerId="ADAL" clId="{C81F71A6-D9A8-4A53-B7D0-1F9A8D12FD7E}" dt="2021-12-14T07:26:01.943" v="9619" actId="1076"/>
          <ac:spMkLst>
            <pc:docMk/>
            <pc:sldMk cId="2753407397" sldId="342"/>
            <ac:spMk id="100" creationId="{CFCFCFBB-DC81-48EA-AC01-A6667D6FF8C2}"/>
          </ac:spMkLst>
        </pc:spChg>
        <pc:spChg chg="add mod ord">
          <ac:chgData name="NGUYEN PHAM ANH THU" userId="baf72463-252b-4d5f-a6ca-5a6327a9888d" providerId="ADAL" clId="{C81F71A6-D9A8-4A53-B7D0-1F9A8D12FD7E}" dt="2021-12-14T07:24:42.224" v="9610" actId="1076"/>
          <ac:spMkLst>
            <pc:docMk/>
            <pc:sldMk cId="2753407397" sldId="342"/>
            <ac:spMk id="101" creationId="{C060FA47-8571-49DF-8ECE-CD9AEEBF09B2}"/>
          </ac:spMkLst>
        </pc:spChg>
        <pc:spChg chg="add mod ord">
          <ac:chgData name="NGUYEN PHAM ANH THU" userId="baf72463-252b-4d5f-a6ca-5a6327a9888d" providerId="ADAL" clId="{C81F71A6-D9A8-4A53-B7D0-1F9A8D12FD7E}" dt="2021-12-14T07:25:11.903" v="9612" actId="1076"/>
          <ac:spMkLst>
            <pc:docMk/>
            <pc:sldMk cId="2753407397" sldId="342"/>
            <ac:spMk id="102" creationId="{48C67107-AFBD-4F78-9BCC-9222EF50C010}"/>
          </ac:spMkLst>
        </pc:spChg>
        <pc:grpChg chg="add del mod">
          <ac:chgData name="NGUYEN PHAM ANH THU" userId="baf72463-252b-4d5f-a6ca-5a6327a9888d" providerId="ADAL" clId="{C81F71A6-D9A8-4A53-B7D0-1F9A8D12FD7E}" dt="2021-12-14T06:58:02.155" v="9133" actId="478"/>
          <ac:grpSpMkLst>
            <pc:docMk/>
            <pc:sldMk cId="2753407397" sldId="342"/>
            <ac:grpSpMk id="5" creationId="{EEBF9077-EE52-4CBD-98C9-FAF951E738E7}"/>
          </ac:grpSpMkLst>
        </pc:grpChg>
        <pc:grpChg chg="del">
          <ac:chgData name="NGUYEN PHAM ANH THU" userId="baf72463-252b-4d5f-a6ca-5a6327a9888d" providerId="ADAL" clId="{C81F71A6-D9A8-4A53-B7D0-1F9A8D12FD7E}" dt="2021-12-14T07:01:35.572" v="9402" actId="478"/>
          <ac:grpSpMkLst>
            <pc:docMk/>
            <pc:sldMk cId="2753407397" sldId="342"/>
            <ac:grpSpMk id="17" creationId="{16CB8360-FB70-463A-81EE-1330AEE9E918}"/>
          </ac:grpSpMkLst>
        </pc:grpChg>
        <pc:grpChg chg="mod">
          <ac:chgData name="NGUYEN PHAM ANH THU" userId="baf72463-252b-4d5f-a6ca-5a6327a9888d" providerId="ADAL" clId="{C81F71A6-D9A8-4A53-B7D0-1F9A8D12FD7E}" dt="2021-12-14T07:01:30.283" v="9400" actId="1076"/>
          <ac:grpSpMkLst>
            <pc:docMk/>
            <pc:sldMk cId="2753407397" sldId="342"/>
            <ac:grpSpMk id="20" creationId="{30DB6277-51C1-40B8-BFEA-90DDDE0966C9}"/>
          </ac:grpSpMkLst>
        </pc:grpChg>
        <pc:grpChg chg="add mod">
          <ac:chgData name="NGUYEN PHAM ANH THU" userId="baf72463-252b-4d5f-a6ca-5a6327a9888d" providerId="ADAL" clId="{C81F71A6-D9A8-4A53-B7D0-1F9A8D12FD7E}" dt="2021-12-14T06:57:35.027" v="9128" actId="164"/>
          <ac:grpSpMkLst>
            <pc:docMk/>
            <pc:sldMk cId="2753407397" sldId="342"/>
            <ac:grpSpMk id="23" creationId="{05B10021-0E50-49F9-AC97-83F138B43079}"/>
          </ac:grpSpMkLst>
        </pc:grpChg>
        <pc:grpChg chg="add mod">
          <ac:chgData name="NGUYEN PHAM ANH THU" userId="baf72463-252b-4d5f-a6ca-5a6327a9888d" providerId="ADAL" clId="{C81F71A6-D9A8-4A53-B7D0-1F9A8D12FD7E}" dt="2021-12-14T06:57:35.027" v="9128" actId="164"/>
          <ac:grpSpMkLst>
            <pc:docMk/>
            <pc:sldMk cId="2753407397" sldId="342"/>
            <ac:grpSpMk id="24" creationId="{98EA5F4C-C523-4251-B150-4A8EC51883BD}"/>
          </ac:grpSpMkLst>
        </pc:grpChg>
        <pc:grpChg chg="add mod">
          <ac:chgData name="NGUYEN PHAM ANH THU" userId="baf72463-252b-4d5f-a6ca-5a6327a9888d" providerId="ADAL" clId="{C81F71A6-D9A8-4A53-B7D0-1F9A8D12FD7E}" dt="2021-12-14T06:57:35.027" v="9128" actId="164"/>
          <ac:grpSpMkLst>
            <pc:docMk/>
            <pc:sldMk cId="2753407397" sldId="342"/>
            <ac:grpSpMk id="25" creationId="{73B7B53C-8569-422A-8669-EAE7A5E1D69D}"/>
          </ac:grpSpMkLst>
        </pc:grpChg>
        <pc:grpChg chg="add mod">
          <ac:chgData name="NGUYEN PHAM ANH THU" userId="baf72463-252b-4d5f-a6ca-5a6327a9888d" providerId="ADAL" clId="{C81F71A6-D9A8-4A53-B7D0-1F9A8D12FD7E}" dt="2021-12-14T06:57:35.027" v="9128" actId="164"/>
          <ac:grpSpMkLst>
            <pc:docMk/>
            <pc:sldMk cId="2753407397" sldId="342"/>
            <ac:grpSpMk id="26" creationId="{3512E68A-E3B2-4FD0-B424-479C0705CAED}"/>
          </ac:grpSpMkLst>
        </pc:grpChg>
        <pc:grpChg chg="add mod">
          <ac:chgData name="NGUYEN PHAM ANH THU" userId="baf72463-252b-4d5f-a6ca-5a6327a9888d" providerId="ADAL" clId="{C81F71A6-D9A8-4A53-B7D0-1F9A8D12FD7E}" dt="2021-12-14T06:57:35.027" v="9128" actId="164"/>
          <ac:grpSpMkLst>
            <pc:docMk/>
            <pc:sldMk cId="2753407397" sldId="342"/>
            <ac:grpSpMk id="27" creationId="{7FEAB068-FE66-48BC-90DF-B0511C7626C2}"/>
          </ac:grpSpMkLst>
        </pc:grpChg>
        <pc:grpChg chg="add mod">
          <ac:chgData name="NGUYEN PHAM ANH THU" userId="baf72463-252b-4d5f-a6ca-5a6327a9888d" providerId="ADAL" clId="{C81F71A6-D9A8-4A53-B7D0-1F9A8D12FD7E}" dt="2021-12-14T06:57:35.027" v="9128" actId="164"/>
          <ac:grpSpMkLst>
            <pc:docMk/>
            <pc:sldMk cId="2753407397" sldId="342"/>
            <ac:grpSpMk id="28" creationId="{2C22788B-0D3F-4A56-AA92-F7392C661535}"/>
          </ac:grpSpMkLst>
        </pc:grpChg>
        <pc:grpChg chg="add mod">
          <ac:chgData name="NGUYEN PHAM ANH THU" userId="baf72463-252b-4d5f-a6ca-5a6327a9888d" providerId="ADAL" clId="{C81F71A6-D9A8-4A53-B7D0-1F9A8D12FD7E}" dt="2021-12-14T06:57:35.027" v="9128" actId="164"/>
          <ac:grpSpMkLst>
            <pc:docMk/>
            <pc:sldMk cId="2753407397" sldId="342"/>
            <ac:grpSpMk id="29" creationId="{96F4B57B-B72F-4564-ABEF-460DF88AE5EB}"/>
          </ac:grpSpMkLst>
        </pc:grpChg>
        <pc:grpChg chg="add mod">
          <ac:chgData name="NGUYEN PHAM ANH THU" userId="baf72463-252b-4d5f-a6ca-5a6327a9888d" providerId="ADAL" clId="{C81F71A6-D9A8-4A53-B7D0-1F9A8D12FD7E}" dt="2021-12-14T06:57:35.027" v="9128" actId="164"/>
          <ac:grpSpMkLst>
            <pc:docMk/>
            <pc:sldMk cId="2753407397" sldId="342"/>
            <ac:grpSpMk id="30" creationId="{36CDD2F5-5D3B-4BFB-B000-618A192CEE51}"/>
          </ac:grpSpMkLst>
        </pc:grpChg>
        <pc:grpChg chg="add mod">
          <ac:chgData name="NGUYEN PHAM ANH THU" userId="baf72463-252b-4d5f-a6ca-5a6327a9888d" providerId="ADAL" clId="{C81F71A6-D9A8-4A53-B7D0-1F9A8D12FD7E}" dt="2021-12-14T06:57:35.027" v="9128" actId="164"/>
          <ac:grpSpMkLst>
            <pc:docMk/>
            <pc:sldMk cId="2753407397" sldId="342"/>
            <ac:grpSpMk id="35" creationId="{D687189A-3EBA-4F74-A6B1-B1A4CC9E3258}"/>
          </ac:grpSpMkLst>
        </pc:grpChg>
        <pc:grpChg chg="add mod">
          <ac:chgData name="NGUYEN PHAM ANH THU" userId="baf72463-252b-4d5f-a6ca-5a6327a9888d" providerId="ADAL" clId="{C81F71A6-D9A8-4A53-B7D0-1F9A8D12FD7E}" dt="2021-12-14T06:57:35.027" v="9128" actId="164"/>
          <ac:grpSpMkLst>
            <pc:docMk/>
            <pc:sldMk cId="2753407397" sldId="342"/>
            <ac:grpSpMk id="36" creationId="{66B0F74F-070C-4007-9ABD-AD36A997E87C}"/>
          </ac:grpSpMkLst>
        </pc:grpChg>
        <pc:grpChg chg="add mod">
          <ac:chgData name="NGUYEN PHAM ANH THU" userId="baf72463-252b-4d5f-a6ca-5a6327a9888d" providerId="ADAL" clId="{C81F71A6-D9A8-4A53-B7D0-1F9A8D12FD7E}" dt="2021-12-14T07:01:44.430" v="9403" actId="1076"/>
          <ac:grpSpMkLst>
            <pc:docMk/>
            <pc:sldMk cId="2753407397" sldId="342"/>
            <ac:grpSpMk id="81" creationId="{5D06B7DC-6142-4144-93D7-2EBD10A6B1E6}"/>
          </ac:grpSpMkLst>
        </pc:grpChg>
        <pc:grpChg chg="mod">
          <ac:chgData name="NGUYEN PHAM ANH THU" userId="baf72463-252b-4d5f-a6ca-5a6327a9888d" providerId="ADAL" clId="{C81F71A6-D9A8-4A53-B7D0-1F9A8D12FD7E}" dt="2021-12-14T07:00:27.819" v="9393"/>
          <ac:grpSpMkLst>
            <pc:docMk/>
            <pc:sldMk cId="2753407397" sldId="342"/>
            <ac:grpSpMk id="82" creationId="{2E98C10B-DD33-4B40-BFA5-F0DD1688DB44}"/>
          </ac:grpSpMkLst>
        </pc:grpChg>
        <pc:picChg chg="add mod modCrop">
          <ac:chgData name="NGUYEN PHAM ANH THU" userId="baf72463-252b-4d5f-a6ca-5a6327a9888d" providerId="ADAL" clId="{C81F71A6-D9A8-4A53-B7D0-1F9A8D12FD7E}" dt="2021-12-14T07:08:16.962" v="9427" actId="14861"/>
          <ac:picMkLst>
            <pc:docMk/>
            <pc:sldMk cId="2753407397" sldId="342"/>
            <ac:picMk id="7" creationId="{F92321DF-3CCA-48CC-B3E5-4D7E18F20E93}"/>
          </ac:picMkLst>
        </pc:picChg>
        <pc:picChg chg="mod">
          <ac:chgData name="NGUYEN PHAM ANH THU" userId="baf72463-252b-4d5f-a6ca-5a6327a9888d" providerId="ADAL" clId="{C81F71A6-D9A8-4A53-B7D0-1F9A8D12FD7E}" dt="2021-12-14T07:01:59.435" v="9406" actId="1076"/>
          <ac:picMkLst>
            <pc:docMk/>
            <pc:sldMk cId="2753407397" sldId="342"/>
            <ac:picMk id="13" creationId="{1B537622-283F-414F-8E82-580A9CB58EE6}"/>
          </ac:picMkLst>
        </pc:picChg>
        <pc:picChg chg="del">
          <ac:chgData name="NGUYEN PHAM ANH THU" userId="baf72463-252b-4d5f-a6ca-5a6327a9888d" providerId="ADAL" clId="{C81F71A6-D9A8-4A53-B7D0-1F9A8D12FD7E}" dt="2021-12-14T06:38:03.146" v="8767" actId="478"/>
          <ac:picMkLst>
            <pc:docMk/>
            <pc:sldMk cId="2753407397" sldId="342"/>
            <ac:picMk id="14" creationId="{F3785FB5-7517-4E14-A82B-4E430E50D94A}"/>
          </ac:picMkLst>
        </pc:picChg>
        <pc:picChg chg="del">
          <ac:chgData name="NGUYEN PHAM ANH THU" userId="baf72463-252b-4d5f-a6ca-5a6327a9888d" providerId="ADAL" clId="{C81F71A6-D9A8-4A53-B7D0-1F9A8D12FD7E}" dt="2021-12-14T06:38:02.510" v="8766" actId="478"/>
          <ac:picMkLst>
            <pc:docMk/>
            <pc:sldMk cId="2753407397" sldId="342"/>
            <ac:picMk id="15" creationId="{A4D522D1-1DFB-4463-A5A9-869D1051B917}"/>
          </ac:picMkLst>
        </pc:picChg>
        <pc:picChg chg="del">
          <ac:chgData name="NGUYEN PHAM ANH THU" userId="baf72463-252b-4d5f-a6ca-5a6327a9888d" providerId="ADAL" clId="{C81F71A6-D9A8-4A53-B7D0-1F9A8D12FD7E}" dt="2021-12-14T07:08:20.745" v="9428" actId="478"/>
          <ac:picMkLst>
            <pc:docMk/>
            <pc:sldMk cId="2753407397" sldId="342"/>
            <ac:picMk id="16" creationId="{A967EF9A-5F18-42C7-9E7E-8D4CCEB89E47}"/>
          </ac:picMkLst>
        </pc:picChg>
        <pc:picChg chg="mod">
          <ac:chgData name="NGUYEN PHAM ANH THU" userId="baf72463-252b-4d5f-a6ca-5a6327a9888d" providerId="ADAL" clId="{C81F71A6-D9A8-4A53-B7D0-1F9A8D12FD7E}" dt="2021-12-14T07:00:27.819" v="9393"/>
          <ac:picMkLst>
            <pc:docMk/>
            <pc:sldMk cId="2753407397" sldId="342"/>
            <ac:picMk id="83" creationId="{4831DCDE-8D4E-4FA9-AEBF-6E2A2AEC9E58}"/>
          </ac:picMkLst>
        </pc:picChg>
        <pc:picChg chg="mod">
          <ac:chgData name="NGUYEN PHAM ANH THU" userId="baf72463-252b-4d5f-a6ca-5a6327a9888d" providerId="ADAL" clId="{C81F71A6-D9A8-4A53-B7D0-1F9A8D12FD7E}" dt="2021-12-14T07:00:27.819" v="9393"/>
          <ac:picMkLst>
            <pc:docMk/>
            <pc:sldMk cId="2753407397" sldId="342"/>
            <ac:picMk id="85" creationId="{7FFE0C1E-2EED-47A6-940B-1DE788C76EE6}"/>
          </ac:picMkLst>
        </pc:picChg>
        <pc:picChg chg="mod">
          <ac:chgData name="NGUYEN PHAM ANH THU" userId="baf72463-252b-4d5f-a6ca-5a6327a9888d" providerId="ADAL" clId="{C81F71A6-D9A8-4A53-B7D0-1F9A8D12FD7E}" dt="2021-12-14T07:00:27.819" v="9393"/>
          <ac:picMkLst>
            <pc:docMk/>
            <pc:sldMk cId="2753407397" sldId="342"/>
            <ac:picMk id="86" creationId="{68870E82-8896-4610-8A78-082AFDB60E4A}"/>
          </ac:picMkLst>
        </pc:picChg>
        <pc:picChg chg="mod">
          <ac:chgData name="NGUYEN PHAM ANH THU" userId="baf72463-252b-4d5f-a6ca-5a6327a9888d" providerId="ADAL" clId="{C81F71A6-D9A8-4A53-B7D0-1F9A8D12FD7E}" dt="2021-12-14T07:00:27.819" v="9393"/>
          <ac:picMkLst>
            <pc:docMk/>
            <pc:sldMk cId="2753407397" sldId="342"/>
            <ac:picMk id="87" creationId="{C134DF67-7FE0-4A1A-BA69-2F8BA79F64F5}"/>
          </ac:picMkLst>
        </pc:picChg>
        <pc:picChg chg="mod">
          <ac:chgData name="NGUYEN PHAM ANH THU" userId="baf72463-252b-4d5f-a6ca-5a6327a9888d" providerId="ADAL" clId="{C81F71A6-D9A8-4A53-B7D0-1F9A8D12FD7E}" dt="2021-12-14T07:00:27.819" v="9393"/>
          <ac:picMkLst>
            <pc:docMk/>
            <pc:sldMk cId="2753407397" sldId="342"/>
            <ac:picMk id="88" creationId="{3AE30815-4B87-4C02-9B07-34CE736A6685}"/>
          </ac:picMkLst>
        </pc:picChg>
        <pc:picChg chg="mod">
          <ac:chgData name="NGUYEN PHAM ANH THU" userId="baf72463-252b-4d5f-a6ca-5a6327a9888d" providerId="ADAL" clId="{C81F71A6-D9A8-4A53-B7D0-1F9A8D12FD7E}" dt="2021-12-14T07:00:27.819" v="9393"/>
          <ac:picMkLst>
            <pc:docMk/>
            <pc:sldMk cId="2753407397" sldId="342"/>
            <ac:picMk id="89" creationId="{F4B3AFA3-1313-4097-A530-428EAE47BC2D}"/>
          </ac:picMkLst>
        </pc:picChg>
        <pc:picChg chg="add mod">
          <ac:chgData name="NGUYEN PHAM ANH THU" userId="baf72463-252b-4d5f-a6ca-5a6327a9888d" providerId="ADAL" clId="{C81F71A6-D9A8-4A53-B7D0-1F9A8D12FD7E}" dt="2021-12-14T07:20:42.577" v="9579" actId="962"/>
          <ac:picMkLst>
            <pc:docMk/>
            <pc:sldMk cId="2753407397" sldId="342"/>
            <ac:picMk id="91" creationId="{8B6DF095-0D2E-4014-89E7-A3BE58C5E435}"/>
          </ac:picMkLst>
        </pc:picChg>
        <pc:picChg chg="add mod">
          <ac:chgData name="NGUYEN PHAM ANH THU" userId="baf72463-252b-4d5f-a6ca-5a6327a9888d" providerId="ADAL" clId="{C81F71A6-D9A8-4A53-B7D0-1F9A8D12FD7E}" dt="2021-12-14T07:20:15.861" v="9574" actId="962"/>
          <ac:picMkLst>
            <pc:docMk/>
            <pc:sldMk cId="2753407397" sldId="342"/>
            <ac:picMk id="92" creationId="{20FF55E1-A41D-4963-AAB5-2870CCF16CD5}"/>
          </ac:picMkLst>
        </pc:picChg>
        <pc:picChg chg="add mod">
          <ac:chgData name="NGUYEN PHAM ANH THU" userId="baf72463-252b-4d5f-a6ca-5a6327a9888d" providerId="ADAL" clId="{C81F71A6-D9A8-4A53-B7D0-1F9A8D12FD7E}" dt="2021-12-14T07:20:37.648" v="9578" actId="962"/>
          <ac:picMkLst>
            <pc:docMk/>
            <pc:sldMk cId="2753407397" sldId="342"/>
            <ac:picMk id="93" creationId="{B408EE6E-AB48-480B-976F-6D09B3A6E652}"/>
          </ac:picMkLst>
        </pc:picChg>
        <pc:picChg chg="add mod">
          <ac:chgData name="NGUYEN PHAM ANH THU" userId="baf72463-252b-4d5f-a6ca-5a6327a9888d" providerId="ADAL" clId="{C81F71A6-D9A8-4A53-B7D0-1F9A8D12FD7E}" dt="2021-12-14T07:20:32.518" v="9577" actId="962"/>
          <ac:picMkLst>
            <pc:docMk/>
            <pc:sldMk cId="2753407397" sldId="342"/>
            <ac:picMk id="94" creationId="{53C4F21F-F293-44A4-8B1F-D6AE99402F22}"/>
          </ac:picMkLst>
        </pc:picChg>
        <pc:picChg chg="add mod">
          <ac:chgData name="NGUYEN PHAM ANH THU" userId="baf72463-252b-4d5f-a6ca-5a6327a9888d" providerId="ADAL" clId="{C81F71A6-D9A8-4A53-B7D0-1F9A8D12FD7E}" dt="2021-12-14T07:20:25.348" v="9576" actId="962"/>
          <ac:picMkLst>
            <pc:docMk/>
            <pc:sldMk cId="2753407397" sldId="342"/>
            <ac:picMk id="95" creationId="{75EE3A13-2007-43D7-9D83-C74B4E71ABE9}"/>
          </ac:picMkLst>
        </pc:picChg>
        <pc:picChg chg="add mod">
          <ac:chgData name="NGUYEN PHAM ANH THU" userId="baf72463-252b-4d5f-a6ca-5a6327a9888d" providerId="ADAL" clId="{C81F71A6-D9A8-4A53-B7D0-1F9A8D12FD7E}" dt="2021-12-14T07:20:21.330" v="9575" actId="962"/>
          <ac:picMkLst>
            <pc:docMk/>
            <pc:sldMk cId="2753407397" sldId="342"/>
            <ac:picMk id="96" creationId="{F4A69D90-3902-4A72-B50A-6C609B7817DD}"/>
          </ac:picMkLst>
        </pc:picChg>
        <pc:picChg chg="add mod modCrop">
          <ac:chgData name="NGUYEN PHAM ANH THU" userId="baf72463-252b-4d5f-a6ca-5a6327a9888d" providerId="ADAL" clId="{C81F71A6-D9A8-4A53-B7D0-1F9A8D12FD7E}" dt="2021-12-14T07:24:28.968" v="9609" actId="1076"/>
          <ac:picMkLst>
            <pc:docMk/>
            <pc:sldMk cId="2753407397" sldId="342"/>
            <ac:picMk id="97" creationId="{EA71F176-18ED-4980-AE57-D50E60E7998B}"/>
          </ac:picMkLst>
        </pc:picChg>
      </pc:sldChg>
      <pc:sldChg chg="addSp delSp modSp add mod modTransition addAnim delAnim modAnim">
        <pc:chgData name="NGUYEN PHAM ANH THU" userId="baf72463-252b-4d5f-a6ca-5a6327a9888d" providerId="ADAL" clId="{C81F71A6-D9A8-4A53-B7D0-1F9A8D12FD7E}" dt="2021-12-14T10:02:23.086" v="13309"/>
        <pc:sldMkLst>
          <pc:docMk/>
          <pc:sldMk cId="377786840" sldId="343"/>
        </pc:sldMkLst>
        <pc:spChg chg="del">
          <ac:chgData name="NGUYEN PHAM ANH THU" userId="baf72463-252b-4d5f-a6ca-5a6327a9888d" providerId="ADAL" clId="{C81F71A6-D9A8-4A53-B7D0-1F9A8D12FD7E}" dt="2021-12-14T07:26:49.104" v="9621" actId="478"/>
          <ac:spMkLst>
            <pc:docMk/>
            <pc:sldMk cId="377786840" sldId="343"/>
            <ac:spMk id="8" creationId="{4F3CB629-C8D7-4E9D-A2CA-64F6A14A2CC9}"/>
          </ac:spMkLst>
        </pc:spChg>
        <pc:spChg chg="add del mod topLvl">
          <ac:chgData name="NGUYEN PHAM ANH THU" userId="baf72463-252b-4d5f-a6ca-5a6327a9888d" providerId="ADAL" clId="{C81F71A6-D9A8-4A53-B7D0-1F9A8D12FD7E}" dt="2021-12-14T07:29:37.342" v="10070" actId="14100"/>
          <ac:spMkLst>
            <pc:docMk/>
            <pc:sldMk cId="377786840" sldId="343"/>
            <ac:spMk id="21" creationId="{E748592E-4B00-483E-95DF-9658618B1662}"/>
          </ac:spMkLst>
        </pc:spChg>
        <pc:spChg chg="add del mod topLvl">
          <ac:chgData name="NGUYEN PHAM ANH THU" userId="baf72463-252b-4d5f-a6ca-5a6327a9888d" providerId="ADAL" clId="{C81F71A6-D9A8-4A53-B7D0-1F9A8D12FD7E}" dt="2021-12-14T07:30:03.220" v="10083" actId="20577"/>
          <ac:spMkLst>
            <pc:docMk/>
            <pc:sldMk cId="377786840" sldId="343"/>
            <ac:spMk id="22" creationId="{E450396C-40E7-40E4-A49D-1A63F89EE094}"/>
          </ac:spMkLst>
        </pc:spChg>
        <pc:spChg chg="mod">
          <ac:chgData name="NGUYEN PHAM ANH THU" userId="baf72463-252b-4d5f-a6ca-5a6327a9888d" providerId="ADAL" clId="{C81F71A6-D9A8-4A53-B7D0-1F9A8D12FD7E}" dt="2021-12-14T07:27:56.938" v="9889"/>
          <ac:spMkLst>
            <pc:docMk/>
            <pc:sldMk cId="377786840" sldId="343"/>
            <ac:spMk id="38" creationId="{2C54B542-F74A-44EF-9D7F-C79417CBC03D}"/>
          </ac:spMkLst>
        </pc:spChg>
        <pc:spChg chg="del">
          <ac:chgData name="NGUYEN PHAM ANH THU" userId="baf72463-252b-4d5f-a6ca-5a6327a9888d" providerId="ADAL" clId="{C81F71A6-D9A8-4A53-B7D0-1F9A8D12FD7E}" dt="2021-12-14T07:26:49.104" v="9621" actId="478"/>
          <ac:spMkLst>
            <pc:docMk/>
            <pc:sldMk cId="377786840" sldId="343"/>
            <ac:spMk id="98" creationId="{A978F085-F352-4A83-9FF1-4EDF2DFAA735}"/>
          </ac:spMkLst>
        </pc:spChg>
        <pc:spChg chg="del">
          <ac:chgData name="NGUYEN PHAM ANH THU" userId="baf72463-252b-4d5f-a6ca-5a6327a9888d" providerId="ADAL" clId="{C81F71A6-D9A8-4A53-B7D0-1F9A8D12FD7E}" dt="2021-12-14T07:26:49.104" v="9621" actId="478"/>
          <ac:spMkLst>
            <pc:docMk/>
            <pc:sldMk cId="377786840" sldId="343"/>
            <ac:spMk id="99" creationId="{0D3073EA-06BB-4FA0-83B7-3F35A5329022}"/>
          </ac:spMkLst>
        </pc:spChg>
        <pc:spChg chg="del">
          <ac:chgData name="NGUYEN PHAM ANH THU" userId="baf72463-252b-4d5f-a6ca-5a6327a9888d" providerId="ADAL" clId="{C81F71A6-D9A8-4A53-B7D0-1F9A8D12FD7E}" dt="2021-12-14T07:26:49.104" v="9621" actId="478"/>
          <ac:spMkLst>
            <pc:docMk/>
            <pc:sldMk cId="377786840" sldId="343"/>
            <ac:spMk id="100" creationId="{CFCFCFBB-DC81-48EA-AC01-A6667D6FF8C2}"/>
          </ac:spMkLst>
        </pc:spChg>
        <pc:spChg chg="del">
          <ac:chgData name="NGUYEN PHAM ANH THU" userId="baf72463-252b-4d5f-a6ca-5a6327a9888d" providerId="ADAL" clId="{C81F71A6-D9A8-4A53-B7D0-1F9A8D12FD7E}" dt="2021-12-14T07:26:49.104" v="9621" actId="478"/>
          <ac:spMkLst>
            <pc:docMk/>
            <pc:sldMk cId="377786840" sldId="343"/>
            <ac:spMk id="101" creationId="{C060FA47-8571-49DF-8ECE-CD9AEEBF09B2}"/>
          </ac:spMkLst>
        </pc:spChg>
        <pc:spChg chg="del">
          <ac:chgData name="NGUYEN PHAM ANH THU" userId="baf72463-252b-4d5f-a6ca-5a6327a9888d" providerId="ADAL" clId="{C81F71A6-D9A8-4A53-B7D0-1F9A8D12FD7E}" dt="2021-12-14T07:26:49.104" v="9621" actId="478"/>
          <ac:spMkLst>
            <pc:docMk/>
            <pc:sldMk cId="377786840" sldId="343"/>
            <ac:spMk id="102" creationId="{48C67107-AFBD-4F78-9BCC-9222EF50C010}"/>
          </ac:spMkLst>
        </pc:spChg>
        <pc:grpChg chg="add del mod">
          <ac:chgData name="NGUYEN PHAM ANH THU" userId="baf72463-252b-4d5f-a6ca-5a6327a9888d" providerId="ADAL" clId="{C81F71A6-D9A8-4A53-B7D0-1F9A8D12FD7E}" dt="2021-12-14T07:29:26.281" v="10069" actId="14100"/>
          <ac:grpSpMkLst>
            <pc:docMk/>
            <pc:sldMk cId="377786840" sldId="343"/>
            <ac:grpSpMk id="20" creationId="{30DB6277-51C1-40B8-BFEA-90DDDE0966C9}"/>
          </ac:grpSpMkLst>
        </pc:grpChg>
        <pc:grpChg chg="add mod">
          <ac:chgData name="NGUYEN PHAM ANH THU" userId="baf72463-252b-4d5f-a6ca-5a6327a9888d" providerId="ADAL" clId="{C81F71A6-D9A8-4A53-B7D0-1F9A8D12FD7E}" dt="2021-12-14T07:27:56.938" v="9889"/>
          <ac:grpSpMkLst>
            <pc:docMk/>
            <pc:sldMk cId="377786840" sldId="343"/>
            <ac:grpSpMk id="36" creationId="{FCBAF95D-97F9-4C07-9736-868A0272EFFC}"/>
          </ac:grpSpMkLst>
        </pc:grpChg>
        <pc:grpChg chg="del">
          <ac:chgData name="NGUYEN PHAM ANH THU" userId="baf72463-252b-4d5f-a6ca-5a6327a9888d" providerId="ADAL" clId="{C81F71A6-D9A8-4A53-B7D0-1F9A8D12FD7E}" dt="2021-12-14T07:26:49.104" v="9621" actId="478"/>
          <ac:grpSpMkLst>
            <pc:docMk/>
            <pc:sldMk cId="377786840" sldId="343"/>
            <ac:grpSpMk id="81" creationId="{5D06B7DC-6142-4144-93D7-2EBD10A6B1E6}"/>
          </ac:grpSpMkLst>
        </pc:grpChg>
        <pc:picChg chg="del">
          <ac:chgData name="NGUYEN PHAM ANH THU" userId="baf72463-252b-4d5f-a6ca-5a6327a9888d" providerId="ADAL" clId="{C81F71A6-D9A8-4A53-B7D0-1F9A8D12FD7E}" dt="2021-12-14T07:26:49.104" v="9621" actId="478"/>
          <ac:picMkLst>
            <pc:docMk/>
            <pc:sldMk cId="377786840" sldId="343"/>
            <ac:picMk id="7" creationId="{F92321DF-3CCA-48CC-B3E5-4D7E18F20E93}"/>
          </ac:picMkLst>
        </pc:picChg>
        <pc:picChg chg="del mod">
          <ac:chgData name="NGUYEN PHAM ANH THU" userId="baf72463-252b-4d5f-a6ca-5a6327a9888d" providerId="ADAL" clId="{C81F71A6-D9A8-4A53-B7D0-1F9A8D12FD7E}" dt="2021-12-14T07:33:02" v="10134" actId="478"/>
          <ac:picMkLst>
            <pc:docMk/>
            <pc:sldMk cId="377786840" sldId="343"/>
            <ac:picMk id="13" creationId="{1B537622-283F-414F-8E82-580A9CB58EE6}"/>
          </ac:picMkLst>
        </pc:picChg>
        <pc:picChg chg="mod">
          <ac:chgData name="NGUYEN PHAM ANH THU" userId="baf72463-252b-4d5f-a6ca-5a6327a9888d" providerId="ADAL" clId="{C81F71A6-D9A8-4A53-B7D0-1F9A8D12FD7E}" dt="2021-12-14T07:27:56.938" v="9889"/>
          <ac:picMkLst>
            <pc:docMk/>
            <pc:sldMk cId="377786840" sldId="343"/>
            <ac:picMk id="37" creationId="{3A5C9E6C-DDE5-4339-A7CE-8E4A239D32CE}"/>
          </ac:picMkLst>
        </pc:picChg>
        <pc:picChg chg="add mod ord">
          <ac:chgData name="NGUYEN PHAM ANH THU" userId="baf72463-252b-4d5f-a6ca-5a6327a9888d" providerId="ADAL" clId="{C81F71A6-D9A8-4A53-B7D0-1F9A8D12FD7E}" dt="2021-12-14T07:33:17.986" v="10136" actId="1076"/>
          <ac:picMkLst>
            <pc:docMk/>
            <pc:sldMk cId="377786840" sldId="343"/>
            <ac:picMk id="39" creationId="{B305D4F8-47D0-4FE3-BFFC-B939BFC75FCF}"/>
          </ac:picMkLst>
        </pc:picChg>
        <pc:picChg chg="add del mod">
          <ac:chgData name="NGUYEN PHAM ANH THU" userId="baf72463-252b-4d5f-a6ca-5a6327a9888d" providerId="ADAL" clId="{C81F71A6-D9A8-4A53-B7D0-1F9A8D12FD7E}" dt="2021-12-14T09:44:59.990" v="12705" actId="478"/>
          <ac:picMkLst>
            <pc:docMk/>
            <pc:sldMk cId="377786840" sldId="343"/>
            <ac:picMk id="40" creationId="{63F99703-C5C8-4C93-96F8-7058D2C0B76D}"/>
          </ac:picMkLst>
        </pc:picChg>
        <pc:picChg chg="add mod">
          <ac:chgData name="NGUYEN PHAM ANH THU" userId="baf72463-252b-4d5f-a6ca-5a6327a9888d" providerId="ADAL" clId="{C81F71A6-D9A8-4A53-B7D0-1F9A8D12FD7E}" dt="2021-12-14T07:33:17.986" v="10136" actId="1076"/>
          <ac:picMkLst>
            <pc:docMk/>
            <pc:sldMk cId="377786840" sldId="343"/>
            <ac:picMk id="41" creationId="{269B2D2E-CEED-4AE5-81AD-27B17BFCFB2B}"/>
          </ac:picMkLst>
        </pc:picChg>
        <pc:picChg chg="add mod">
          <ac:chgData name="NGUYEN PHAM ANH THU" userId="baf72463-252b-4d5f-a6ca-5a6327a9888d" providerId="ADAL" clId="{C81F71A6-D9A8-4A53-B7D0-1F9A8D12FD7E}" dt="2021-12-14T07:33:17.986" v="10136" actId="1076"/>
          <ac:picMkLst>
            <pc:docMk/>
            <pc:sldMk cId="377786840" sldId="343"/>
            <ac:picMk id="42" creationId="{43A7B519-8A6A-4DB4-83A0-05F8B11FFDF6}"/>
          </ac:picMkLst>
        </pc:picChg>
        <pc:picChg chg="add mod">
          <ac:chgData name="NGUYEN PHAM ANH THU" userId="baf72463-252b-4d5f-a6ca-5a6327a9888d" providerId="ADAL" clId="{C81F71A6-D9A8-4A53-B7D0-1F9A8D12FD7E}" dt="2021-12-14T07:33:17.986" v="10136" actId="1076"/>
          <ac:picMkLst>
            <pc:docMk/>
            <pc:sldMk cId="377786840" sldId="343"/>
            <ac:picMk id="43" creationId="{6327AC31-0A8F-4D38-8467-4A548CACEF19}"/>
          </ac:picMkLst>
        </pc:picChg>
        <pc:picChg chg="add mod">
          <ac:chgData name="NGUYEN PHAM ANH THU" userId="baf72463-252b-4d5f-a6ca-5a6327a9888d" providerId="ADAL" clId="{C81F71A6-D9A8-4A53-B7D0-1F9A8D12FD7E}" dt="2021-12-14T07:32:13.066" v="10123"/>
          <ac:picMkLst>
            <pc:docMk/>
            <pc:sldMk cId="377786840" sldId="343"/>
            <ac:picMk id="44" creationId="{19263AF2-D153-4C41-BA74-247BBC884C46}"/>
          </ac:picMkLst>
        </pc:picChg>
        <pc:picChg chg="add mod">
          <ac:chgData name="NGUYEN PHAM ANH THU" userId="baf72463-252b-4d5f-a6ca-5a6327a9888d" providerId="ADAL" clId="{C81F71A6-D9A8-4A53-B7D0-1F9A8D12FD7E}" dt="2021-12-14T07:33:32.799" v="10138" actId="1076"/>
          <ac:picMkLst>
            <pc:docMk/>
            <pc:sldMk cId="377786840" sldId="343"/>
            <ac:picMk id="45" creationId="{6A612B82-5836-4020-AD03-19BE6C91379F}"/>
          </ac:picMkLst>
        </pc:picChg>
        <pc:picChg chg="del">
          <ac:chgData name="NGUYEN PHAM ANH THU" userId="baf72463-252b-4d5f-a6ca-5a6327a9888d" providerId="ADAL" clId="{C81F71A6-D9A8-4A53-B7D0-1F9A8D12FD7E}" dt="2021-12-14T07:26:49.104" v="9621" actId="478"/>
          <ac:picMkLst>
            <pc:docMk/>
            <pc:sldMk cId="377786840" sldId="343"/>
            <ac:picMk id="91" creationId="{8B6DF095-0D2E-4014-89E7-A3BE58C5E435}"/>
          </ac:picMkLst>
        </pc:picChg>
        <pc:picChg chg="del">
          <ac:chgData name="NGUYEN PHAM ANH THU" userId="baf72463-252b-4d5f-a6ca-5a6327a9888d" providerId="ADAL" clId="{C81F71A6-D9A8-4A53-B7D0-1F9A8D12FD7E}" dt="2021-12-14T07:26:49.104" v="9621" actId="478"/>
          <ac:picMkLst>
            <pc:docMk/>
            <pc:sldMk cId="377786840" sldId="343"/>
            <ac:picMk id="92" creationId="{20FF55E1-A41D-4963-AAB5-2870CCF16CD5}"/>
          </ac:picMkLst>
        </pc:picChg>
        <pc:picChg chg="del">
          <ac:chgData name="NGUYEN PHAM ANH THU" userId="baf72463-252b-4d5f-a6ca-5a6327a9888d" providerId="ADAL" clId="{C81F71A6-D9A8-4A53-B7D0-1F9A8D12FD7E}" dt="2021-12-14T07:26:49.104" v="9621" actId="478"/>
          <ac:picMkLst>
            <pc:docMk/>
            <pc:sldMk cId="377786840" sldId="343"/>
            <ac:picMk id="93" creationId="{B408EE6E-AB48-480B-976F-6D09B3A6E652}"/>
          </ac:picMkLst>
        </pc:picChg>
        <pc:picChg chg="del">
          <ac:chgData name="NGUYEN PHAM ANH THU" userId="baf72463-252b-4d5f-a6ca-5a6327a9888d" providerId="ADAL" clId="{C81F71A6-D9A8-4A53-B7D0-1F9A8D12FD7E}" dt="2021-12-14T07:26:49.104" v="9621" actId="478"/>
          <ac:picMkLst>
            <pc:docMk/>
            <pc:sldMk cId="377786840" sldId="343"/>
            <ac:picMk id="94" creationId="{53C4F21F-F293-44A4-8B1F-D6AE99402F22}"/>
          </ac:picMkLst>
        </pc:picChg>
        <pc:picChg chg="del">
          <ac:chgData name="NGUYEN PHAM ANH THU" userId="baf72463-252b-4d5f-a6ca-5a6327a9888d" providerId="ADAL" clId="{C81F71A6-D9A8-4A53-B7D0-1F9A8D12FD7E}" dt="2021-12-14T07:26:49.104" v="9621" actId="478"/>
          <ac:picMkLst>
            <pc:docMk/>
            <pc:sldMk cId="377786840" sldId="343"/>
            <ac:picMk id="95" creationId="{75EE3A13-2007-43D7-9D83-C74B4E71ABE9}"/>
          </ac:picMkLst>
        </pc:picChg>
        <pc:picChg chg="del">
          <ac:chgData name="NGUYEN PHAM ANH THU" userId="baf72463-252b-4d5f-a6ca-5a6327a9888d" providerId="ADAL" clId="{C81F71A6-D9A8-4A53-B7D0-1F9A8D12FD7E}" dt="2021-12-14T07:26:49.104" v="9621" actId="478"/>
          <ac:picMkLst>
            <pc:docMk/>
            <pc:sldMk cId="377786840" sldId="343"/>
            <ac:picMk id="96" creationId="{F4A69D90-3902-4A72-B50A-6C609B7817DD}"/>
          </ac:picMkLst>
        </pc:picChg>
        <pc:picChg chg="del">
          <ac:chgData name="NGUYEN PHAM ANH THU" userId="baf72463-252b-4d5f-a6ca-5a6327a9888d" providerId="ADAL" clId="{C81F71A6-D9A8-4A53-B7D0-1F9A8D12FD7E}" dt="2021-12-14T07:26:49.104" v="9621" actId="478"/>
          <ac:picMkLst>
            <pc:docMk/>
            <pc:sldMk cId="377786840" sldId="343"/>
            <ac:picMk id="97" creationId="{EA71F176-18ED-4980-AE57-D50E60E7998B}"/>
          </ac:picMkLst>
        </pc:picChg>
      </pc:sldChg>
      <pc:sldChg chg="addSp delSp modSp add mod ord modTransition">
        <pc:chgData name="NGUYEN PHAM ANH THU" userId="baf72463-252b-4d5f-a6ca-5a6327a9888d" providerId="ADAL" clId="{C81F71A6-D9A8-4A53-B7D0-1F9A8D12FD7E}" dt="2021-12-14T09:54:07.151" v="13279"/>
        <pc:sldMkLst>
          <pc:docMk/>
          <pc:sldMk cId="1011924792" sldId="344"/>
        </pc:sldMkLst>
        <pc:spChg chg="mod">
          <ac:chgData name="NGUYEN PHAM ANH THU" userId="baf72463-252b-4d5f-a6ca-5a6327a9888d" providerId="ADAL" clId="{C81F71A6-D9A8-4A53-B7D0-1F9A8D12FD7E}" dt="2021-12-14T07:35:56.189" v="10296" actId="1076"/>
          <ac:spMkLst>
            <pc:docMk/>
            <pc:sldMk cId="1011924792" sldId="344"/>
            <ac:spMk id="75" creationId="{40682481-EAD8-46AF-96E6-FBF331C9E04E}"/>
          </ac:spMkLst>
        </pc:spChg>
        <pc:spChg chg="mod">
          <ac:chgData name="NGUYEN PHAM ANH THU" userId="baf72463-252b-4d5f-a6ca-5a6327a9888d" providerId="ADAL" clId="{C81F71A6-D9A8-4A53-B7D0-1F9A8D12FD7E}" dt="2021-12-14T07:36:00.607" v="10297" actId="1076"/>
          <ac:spMkLst>
            <pc:docMk/>
            <pc:sldMk cId="1011924792" sldId="344"/>
            <ac:spMk id="76" creationId="{FD0DEEC6-2E2B-4482-8AF2-605F6E31117F}"/>
          </ac:spMkLst>
        </pc:spChg>
        <pc:picChg chg="add mod">
          <ac:chgData name="NGUYEN PHAM ANH THU" userId="baf72463-252b-4d5f-a6ca-5a6327a9888d" providerId="ADAL" clId="{C81F71A6-D9A8-4A53-B7D0-1F9A8D12FD7E}" dt="2021-12-14T07:37:26.784" v="10314" actId="14100"/>
          <ac:picMkLst>
            <pc:docMk/>
            <pc:sldMk cId="1011924792" sldId="344"/>
            <ac:picMk id="7" creationId="{3780A04D-1621-4E3F-89EC-369E149088CD}"/>
          </ac:picMkLst>
        </pc:picChg>
        <pc:picChg chg="add mod">
          <ac:chgData name="NGUYEN PHAM ANH THU" userId="baf72463-252b-4d5f-a6ca-5a6327a9888d" providerId="ADAL" clId="{C81F71A6-D9A8-4A53-B7D0-1F9A8D12FD7E}" dt="2021-12-14T07:37:17.280" v="10313" actId="14100"/>
          <ac:picMkLst>
            <pc:docMk/>
            <pc:sldMk cId="1011924792" sldId="344"/>
            <ac:picMk id="8" creationId="{3CB15F8A-2005-4DCE-A14B-ADD5F4D3C027}"/>
          </ac:picMkLst>
        </pc:picChg>
        <pc:picChg chg="del">
          <ac:chgData name="NGUYEN PHAM ANH THU" userId="baf72463-252b-4d5f-a6ca-5a6327a9888d" providerId="ADAL" clId="{C81F71A6-D9A8-4A53-B7D0-1F9A8D12FD7E}" dt="2021-12-14T07:36:34.730" v="10298" actId="478"/>
          <ac:picMkLst>
            <pc:docMk/>
            <pc:sldMk cId="1011924792" sldId="344"/>
            <ac:picMk id="77" creationId="{1F87FDA6-FE67-484B-B419-1F7F25461C00}"/>
          </ac:picMkLst>
        </pc:picChg>
        <pc:picChg chg="del">
          <ac:chgData name="NGUYEN PHAM ANH THU" userId="baf72463-252b-4d5f-a6ca-5a6327a9888d" providerId="ADAL" clId="{C81F71A6-D9A8-4A53-B7D0-1F9A8D12FD7E}" dt="2021-12-14T07:36:35.460" v="10299" actId="478"/>
          <ac:picMkLst>
            <pc:docMk/>
            <pc:sldMk cId="1011924792" sldId="344"/>
            <ac:picMk id="78" creationId="{E6DA1D3D-BDC6-4DBD-B537-280F10B7DDF4}"/>
          </ac:picMkLst>
        </pc:picChg>
      </pc:sldChg>
      <pc:sldChg chg="addSp delSp modSp add mod ord modTransition delAnim modAnim">
        <pc:chgData name="NGUYEN PHAM ANH THU" userId="baf72463-252b-4d5f-a6ca-5a6327a9888d" providerId="ADAL" clId="{C81F71A6-D9A8-4A53-B7D0-1F9A8D12FD7E}" dt="2021-12-14T09:54:07.151" v="13279"/>
        <pc:sldMkLst>
          <pc:docMk/>
          <pc:sldMk cId="2293985616" sldId="345"/>
        </pc:sldMkLst>
        <pc:spChg chg="add del mod">
          <ac:chgData name="NGUYEN PHAM ANH THU" userId="baf72463-252b-4d5f-a6ca-5a6327a9888d" providerId="ADAL" clId="{C81F71A6-D9A8-4A53-B7D0-1F9A8D12FD7E}" dt="2021-12-14T07:59:47.523" v="10599" actId="478"/>
          <ac:spMkLst>
            <pc:docMk/>
            <pc:sldMk cId="2293985616" sldId="345"/>
            <ac:spMk id="3" creationId="{6E13B34B-6400-4696-9555-2AB209F69E25}"/>
          </ac:spMkLst>
        </pc:spChg>
        <pc:spChg chg="add mod">
          <ac:chgData name="NGUYEN PHAM ANH THU" userId="baf72463-252b-4d5f-a6ca-5a6327a9888d" providerId="ADAL" clId="{C81F71A6-D9A8-4A53-B7D0-1F9A8D12FD7E}" dt="2021-12-14T07:59:48.305" v="10600"/>
          <ac:spMkLst>
            <pc:docMk/>
            <pc:sldMk cId="2293985616" sldId="345"/>
            <ac:spMk id="7" creationId="{69AE7117-76BC-49F0-8461-9BB542D41C96}"/>
          </ac:spMkLst>
        </pc:spChg>
        <pc:spChg chg="add mod">
          <ac:chgData name="NGUYEN PHAM ANH THU" userId="baf72463-252b-4d5f-a6ca-5a6327a9888d" providerId="ADAL" clId="{C81F71A6-D9A8-4A53-B7D0-1F9A8D12FD7E}" dt="2021-12-14T07:59:48.305" v="10600"/>
          <ac:spMkLst>
            <pc:docMk/>
            <pc:sldMk cId="2293985616" sldId="345"/>
            <ac:spMk id="8" creationId="{EBF07E8C-B962-475D-8F52-CDD0EECC7139}"/>
          </ac:spMkLst>
        </pc:spChg>
        <pc:spChg chg="add mod">
          <ac:chgData name="NGUYEN PHAM ANH THU" userId="baf72463-252b-4d5f-a6ca-5a6327a9888d" providerId="ADAL" clId="{C81F71A6-D9A8-4A53-B7D0-1F9A8D12FD7E}" dt="2021-12-14T07:59:48.305" v="10600"/>
          <ac:spMkLst>
            <pc:docMk/>
            <pc:sldMk cId="2293985616" sldId="345"/>
            <ac:spMk id="9" creationId="{C1DA2DAA-5FA8-49CF-9B6D-90E27210EE8A}"/>
          </ac:spMkLst>
        </pc:spChg>
        <pc:spChg chg="add mod">
          <ac:chgData name="NGUYEN PHAM ANH THU" userId="baf72463-252b-4d5f-a6ca-5a6327a9888d" providerId="ADAL" clId="{C81F71A6-D9A8-4A53-B7D0-1F9A8D12FD7E}" dt="2021-12-14T07:59:48.305" v="10600"/>
          <ac:spMkLst>
            <pc:docMk/>
            <pc:sldMk cId="2293985616" sldId="345"/>
            <ac:spMk id="10" creationId="{DFA8A6E0-DE5B-4D13-9169-A15B9E452627}"/>
          </ac:spMkLst>
        </pc:spChg>
        <pc:spChg chg="del">
          <ac:chgData name="NGUYEN PHAM ANH THU" userId="baf72463-252b-4d5f-a6ca-5a6327a9888d" providerId="ADAL" clId="{C81F71A6-D9A8-4A53-B7D0-1F9A8D12FD7E}" dt="2021-12-14T07:59:45.500" v="10598" actId="478"/>
          <ac:spMkLst>
            <pc:docMk/>
            <pc:sldMk cId="2293985616" sldId="345"/>
            <ac:spMk id="1533" creationId="{00000000-0000-0000-0000-000000000000}"/>
          </ac:spMkLst>
        </pc:spChg>
        <pc:picChg chg="add mod">
          <ac:chgData name="NGUYEN PHAM ANH THU" userId="baf72463-252b-4d5f-a6ca-5a6327a9888d" providerId="ADAL" clId="{C81F71A6-D9A8-4A53-B7D0-1F9A8D12FD7E}" dt="2021-12-14T07:59:48.305" v="10600"/>
          <ac:picMkLst>
            <pc:docMk/>
            <pc:sldMk cId="2293985616" sldId="345"/>
            <ac:picMk id="11" creationId="{A5284A57-6A4D-4DDE-885D-A59B18BE19E5}"/>
          </ac:picMkLst>
        </pc:picChg>
        <pc:picChg chg="add mod">
          <ac:chgData name="NGUYEN PHAM ANH THU" userId="baf72463-252b-4d5f-a6ca-5a6327a9888d" providerId="ADAL" clId="{C81F71A6-D9A8-4A53-B7D0-1F9A8D12FD7E}" dt="2021-12-14T07:59:52.853" v="10601" actId="1076"/>
          <ac:picMkLst>
            <pc:docMk/>
            <pc:sldMk cId="2293985616" sldId="345"/>
            <ac:picMk id="12" creationId="{64E8E939-5A26-4AB4-BA60-564B0EFEBFC7}"/>
          </ac:picMkLst>
        </pc:picChg>
        <pc:picChg chg="del">
          <ac:chgData name="NGUYEN PHAM ANH THU" userId="baf72463-252b-4d5f-a6ca-5a6327a9888d" providerId="ADAL" clId="{C81F71A6-D9A8-4A53-B7D0-1F9A8D12FD7E}" dt="2021-12-14T07:59:45.500" v="10598" actId="478"/>
          <ac:picMkLst>
            <pc:docMk/>
            <pc:sldMk cId="2293985616" sldId="345"/>
            <ac:picMk id="259" creationId="{27884D60-CBD9-4353-985D-56E1C68E504B}"/>
          </ac:picMkLst>
        </pc:picChg>
        <pc:picChg chg="del">
          <ac:chgData name="NGUYEN PHAM ANH THU" userId="baf72463-252b-4d5f-a6ca-5a6327a9888d" providerId="ADAL" clId="{C81F71A6-D9A8-4A53-B7D0-1F9A8D12FD7E}" dt="2021-12-14T07:59:45.500" v="10598" actId="478"/>
          <ac:picMkLst>
            <pc:docMk/>
            <pc:sldMk cId="2293985616" sldId="345"/>
            <ac:picMk id="260" creationId="{CDBAD82C-D03E-4E18-B661-4DF4340F85DE}"/>
          </ac:picMkLst>
        </pc:picChg>
      </pc:sldChg>
      <pc:sldChg chg="addSp delSp modSp add mod modTransition modAnim modNotesTx">
        <pc:chgData name="NGUYEN PHAM ANH THU" userId="baf72463-252b-4d5f-a6ca-5a6327a9888d" providerId="ADAL" clId="{C81F71A6-D9A8-4A53-B7D0-1F9A8D12FD7E}" dt="2021-12-14T09:54:07.151" v="13279"/>
        <pc:sldMkLst>
          <pc:docMk/>
          <pc:sldMk cId="620848757" sldId="346"/>
        </pc:sldMkLst>
        <pc:spChg chg="add mod">
          <ac:chgData name="NGUYEN PHAM ANH THU" userId="baf72463-252b-4d5f-a6ca-5a6327a9888d" providerId="ADAL" clId="{C81F71A6-D9A8-4A53-B7D0-1F9A8D12FD7E}" dt="2021-12-14T08:24:05.299" v="11199" actId="164"/>
          <ac:spMkLst>
            <pc:docMk/>
            <pc:sldMk cId="620848757" sldId="346"/>
            <ac:spMk id="2" creationId="{71D4CB85-F509-4792-A67E-2975BC173585}"/>
          </ac:spMkLst>
        </pc:spChg>
        <pc:spChg chg="add mod">
          <ac:chgData name="NGUYEN PHAM ANH THU" userId="baf72463-252b-4d5f-a6ca-5a6327a9888d" providerId="ADAL" clId="{C81F71A6-D9A8-4A53-B7D0-1F9A8D12FD7E}" dt="2021-12-14T08:23:40.642" v="11197" actId="164"/>
          <ac:spMkLst>
            <pc:docMk/>
            <pc:sldMk cId="620848757" sldId="346"/>
            <ac:spMk id="3" creationId="{CF69990C-19F6-4B74-AA53-FF00D5C1A146}"/>
          </ac:spMkLst>
        </pc:spChg>
        <pc:spChg chg="del">
          <ac:chgData name="NGUYEN PHAM ANH THU" userId="baf72463-252b-4d5f-a6ca-5a6327a9888d" providerId="ADAL" clId="{C81F71A6-D9A8-4A53-B7D0-1F9A8D12FD7E}" dt="2021-12-14T08:21:29.252" v="11147" actId="478"/>
          <ac:spMkLst>
            <pc:docMk/>
            <pc:sldMk cId="620848757" sldId="346"/>
            <ac:spMk id="13" creationId="{948DFF40-8477-49BC-A739-E2858DC284C6}"/>
          </ac:spMkLst>
        </pc:spChg>
        <pc:spChg chg="del">
          <ac:chgData name="NGUYEN PHAM ANH THU" userId="baf72463-252b-4d5f-a6ca-5a6327a9888d" providerId="ADAL" clId="{C81F71A6-D9A8-4A53-B7D0-1F9A8D12FD7E}" dt="2021-12-14T08:21:29.252" v="11147" actId="478"/>
          <ac:spMkLst>
            <pc:docMk/>
            <pc:sldMk cId="620848757" sldId="346"/>
            <ac:spMk id="14" creationId="{EECD8B54-0893-4984-9847-CC306028E42B}"/>
          </ac:spMkLst>
        </pc:spChg>
        <pc:grpChg chg="add mod">
          <ac:chgData name="NGUYEN PHAM ANH THU" userId="baf72463-252b-4d5f-a6ca-5a6327a9888d" providerId="ADAL" clId="{C81F71A6-D9A8-4A53-B7D0-1F9A8D12FD7E}" dt="2021-12-14T08:23:52.569" v="11198" actId="1076"/>
          <ac:grpSpMkLst>
            <pc:docMk/>
            <pc:sldMk cId="620848757" sldId="346"/>
            <ac:grpSpMk id="4" creationId="{DC6B3A31-0C9D-4CF5-B17C-4C322CD63DA3}"/>
          </ac:grpSpMkLst>
        </pc:grpChg>
        <pc:grpChg chg="add mod">
          <ac:chgData name="NGUYEN PHAM ANH THU" userId="baf72463-252b-4d5f-a6ca-5a6327a9888d" providerId="ADAL" clId="{C81F71A6-D9A8-4A53-B7D0-1F9A8D12FD7E}" dt="2021-12-14T08:24:05.299" v="11199" actId="164"/>
          <ac:grpSpMkLst>
            <pc:docMk/>
            <pc:sldMk cId="620848757" sldId="346"/>
            <ac:grpSpMk id="5" creationId="{A48A639D-5B79-4A83-9798-1B68F0C4B73B}"/>
          </ac:grpSpMkLst>
        </pc:grpChg>
        <pc:picChg chg="add mod">
          <ac:chgData name="NGUYEN PHAM ANH THU" userId="baf72463-252b-4d5f-a6ca-5a6327a9888d" providerId="ADAL" clId="{C81F71A6-D9A8-4A53-B7D0-1F9A8D12FD7E}" dt="2021-12-14T08:24:05.299" v="11199" actId="164"/>
          <ac:picMkLst>
            <pc:docMk/>
            <pc:sldMk cId="620848757" sldId="346"/>
            <ac:picMk id="10" creationId="{3F7DD2E5-2A05-4876-9767-E91D3A44448D}"/>
          </ac:picMkLst>
        </pc:picChg>
        <pc:picChg chg="add mod">
          <ac:chgData name="NGUYEN PHAM ANH THU" userId="baf72463-252b-4d5f-a6ca-5a6327a9888d" providerId="ADAL" clId="{C81F71A6-D9A8-4A53-B7D0-1F9A8D12FD7E}" dt="2021-12-14T08:23:40.642" v="11197" actId="164"/>
          <ac:picMkLst>
            <pc:docMk/>
            <pc:sldMk cId="620848757" sldId="346"/>
            <ac:picMk id="12" creationId="{D8FF0351-C2E9-4481-922A-66A67AA8EE35}"/>
          </ac:picMkLst>
        </pc:picChg>
        <pc:picChg chg="add mod">
          <ac:chgData name="NGUYEN PHAM ANH THU" userId="baf72463-252b-4d5f-a6ca-5a6327a9888d" providerId="ADAL" clId="{C81F71A6-D9A8-4A53-B7D0-1F9A8D12FD7E}" dt="2021-12-14T08:34:08.511" v="11293"/>
          <ac:picMkLst>
            <pc:docMk/>
            <pc:sldMk cId="620848757" sldId="346"/>
            <ac:picMk id="16" creationId="{FB7A1982-909D-4F78-BD57-B636DE8BC532}"/>
          </ac:picMkLst>
        </pc:picChg>
        <pc:picChg chg="mod">
          <ac:chgData name="NGUYEN PHAM ANH THU" userId="baf72463-252b-4d5f-a6ca-5a6327a9888d" providerId="ADAL" clId="{C81F71A6-D9A8-4A53-B7D0-1F9A8D12FD7E}" dt="2021-12-14T08:25:11.542" v="11204"/>
          <ac:picMkLst>
            <pc:docMk/>
            <pc:sldMk cId="620848757" sldId="346"/>
            <ac:picMk id="29" creationId="{F0A16354-83B0-4D8B-8562-A491251355BD}"/>
          </ac:picMkLst>
        </pc:picChg>
        <pc:picChg chg="del">
          <ac:chgData name="NGUYEN PHAM ANH THU" userId="baf72463-252b-4d5f-a6ca-5a6327a9888d" providerId="ADAL" clId="{C81F71A6-D9A8-4A53-B7D0-1F9A8D12FD7E}" dt="2021-12-14T08:21:27.813" v="11146" actId="478"/>
          <ac:picMkLst>
            <pc:docMk/>
            <pc:sldMk cId="620848757" sldId="346"/>
            <ac:picMk id="30" creationId="{00F97E95-CC3F-4DB6-93BE-91260881A5FF}"/>
          </ac:picMkLst>
        </pc:picChg>
        <pc:picChg chg="del">
          <ac:chgData name="NGUYEN PHAM ANH THU" userId="baf72463-252b-4d5f-a6ca-5a6327a9888d" providerId="ADAL" clId="{C81F71A6-D9A8-4A53-B7D0-1F9A8D12FD7E}" dt="2021-12-14T08:21:27.813" v="11146" actId="478"/>
          <ac:picMkLst>
            <pc:docMk/>
            <pc:sldMk cId="620848757" sldId="346"/>
            <ac:picMk id="36" creationId="{10B53369-06B1-4106-BC76-CA1C6ECAC243}"/>
          </ac:picMkLst>
        </pc:picChg>
        <pc:picChg chg="del">
          <ac:chgData name="NGUYEN PHAM ANH THU" userId="baf72463-252b-4d5f-a6ca-5a6327a9888d" providerId="ADAL" clId="{C81F71A6-D9A8-4A53-B7D0-1F9A8D12FD7E}" dt="2021-12-14T08:21:27.813" v="11146" actId="478"/>
          <ac:picMkLst>
            <pc:docMk/>
            <pc:sldMk cId="620848757" sldId="346"/>
            <ac:picMk id="37" creationId="{80FB8E69-31AA-4018-BBF6-55C827394BA0}"/>
          </ac:picMkLst>
        </pc:picChg>
        <pc:picChg chg="del">
          <ac:chgData name="NGUYEN PHAM ANH THU" userId="baf72463-252b-4d5f-a6ca-5a6327a9888d" providerId="ADAL" clId="{C81F71A6-D9A8-4A53-B7D0-1F9A8D12FD7E}" dt="2021-12-14T08:21:27.813" v="11146" actId="478"/>
          <ac:picMkLst>
            <pc:docMk/>
            <pc:sldMk cId="620848757" sldId="346"/>
            <ac:picMk id="38" creationId="{879CB862-C19B-4481-AE2F-C764F0049200}"/>
          </ac:picMkLst>
        </pc:picChg>
      </pc:sldChg>
      <pc:sldChg chg="addSp modSp add mod modTransition modAnim modNotesTx">
        <pc:chgData name="NGUYEN PHAM ANH THU" userId="baf72463-252b-4d5f-a6ca-5a6327a9888d" providerId="ADAL" clId="{C81F71A6-D9A8-4A53-B7D0-1F9A8D12FD7E}" dt="2021-12-14T09:54:07.151" v="13279"/>
        <pc:sldMkLst>
          <pc:docMk/>
          <pc:sldMk cId="936470790" sldId="347"/>
        </pc:sldMkLst>
        <pc:spChg chg="mod">
          <ac:chgData name="NGUYEN PHAM ANH THU" userId="baf72463-252b-4d5f-a6ca-5a6327a9888d" providerId="ADAL" clId="{C81F71A6-D9A8-4A53-B7D0-1F9A8D12FD7E}" dt="2021-12-14T08:37:49.118" v="11342" actId="20577"/>
          <ac:spMkLst>
            <pc:docMk/>
            <pc:sldMk cId="936470790" sldId="347"/>
            <ac:spMk id="2" creationId="{71D4CB85-F509-4792-A67E-2975BC173585}"/>
          </ac:spMkLst>
        </pc:spChg>
        <pc:spChg chg="mod">
          <ac:chgData name="NGUYEN PHAM ANH THU" userId="baf72463-252b-4d5f-a6ca-5a6327a9888d" providerId="ADAL" clId="{C81F71A6-D9A8-4A53-B7D0-1F9A8D12FD7E}" dt="2021-12-14T08:37:56.661" v="11351" actId="20577"/>
          <ac:spMkLst>
            <pc:docMk/>
            <pc:sldMk cId="936470790" sldId="347"/>
            <ac:spMk id="3" creationId="{CF69990C-19F6-4B74-AA53-FF00D5C1A146}"/>
          </ac:spMkLst>
        </pc:spChg>
        <pc:picChg chg="add mod">
          <ac:chgData name="NGUYEN PHAM ANH THU" userId="baf72463-252b-4d5f-a6ca-5a6327a9888d" providerId="ADAL" clId="{C81F71A6-D9A8-4A53-B7D0-1F9A8D12FD7E}" dt="2021-12-14T08:32:50.271" v="11290" actId="1076"/>
          <ac:picMkLst>
            <pc:docMk/>
            <pc:sldMk cId="936470790" sldId="347"/>
            <ac:picMk id="11" creationId="{7002EC79-6184-4F9F-9303-C5B979F76F5F}"/>
          </ac:picMkLst>
        </pc:picChg>
      </pc:sldChg>
      <pc:sldChg chg="modSp add mod modTransition modNotesTx">
        <pc:chgData name="NGUYEN PHAM ANH THU" userId="baf72463-252b-4d5f-a6ca-5a6327a9888d" providerId="ADAL" clId="{C81F71A6-D9A8-4A53-B7D0-1F9A8D12FD7E}" dt="2021-12-14T09:54:07.151" v="13279"/>
        <pc:sldMkLst>
          <pc:docMk/>
          <pc:sldMk cId="2966883300" sldId="348"/>
        </pc:sldMkLst>
        <pc:spChg chg="mod">
          <ac:chgData name="NGUYEN PHAM ANH THU" userId="baf72463-252b-4d5f-a6ca-5a6327a9888d" providerId="ADAL" clId="{C81F71A6-D9A8-4A53-B7D0-1F9A8D12FD7E}" dt="2021-12-14T08:34:40.321" v="11314" actId="14100"/>
          <ac:spMkLst>
            <pc:docMk/>
            <pc:sldMk cId="2966883300" sldId="348"/>
            <ac:spMk id="2" creationId="{71D4CB85-F509-4792-A67E-2975BC173585}"/>
          </ac:spMkLst>
        </pc:spChg>
        <pc:spChg chg="mod">
          <ac:chgData name="NGUYEN PHAM ANH THU" userId="baf72463-252b-4d5f-a6ca-5a6327a9888d" providerId="ADAL" clId="{C81F71A6-D9A8-4A53-B7D0-1F9A8D12FD7E}" dt="2021-12-14T08:34:46.367" v="11319" actId="20577"/>
          <ac:spMkLst>
            <pc:docMk/>
            <pc:sldMk cId="2966883300" sldId="348"/>
            <ac:spMk id="3" creationId="{CF69990C-19F6-4B74-AA53-FF00D5C1A146}"/>
          </ac:spMkLst>
        </pc:spChg>
      </pc:sldChg>
      <pc:sldChg chg="modSp add mod modTransition modNotesTx">
        <pc:chgData name="NGUYEN PHAM ANH THU" userId="baf72463-252b-4d5f-a6ca-5a6327a9888d" providerId="ADAL" clId="{C81F71A6-D9A8-4A53-B7D0-1F9A8D12FD7E}" dt="2021-12-14T09:54:07.151" v="13279"/>
        <pc:sldMkLst>
          <pc:docMk/>
          <pc:sldMk cId="52243156" sldId="349"/>
        </pc:sldMkLst>
        <pc:spChg chg="mod">
          <ac:chgData name="NGUYEN PHAM ANH THU" userId="baf72463-252b-4d5f-a6ca-5a6327a9888d" providerId="ADAL" clId="{C81F71A6-D9A8-4A53-B7D0-1F9A8D12FD7E}" dt="2021-12-14T08:38:30.564" v="11360" actId="20577"/>
          <ac:spMkLst>
            <pc:docMk/>
            <pc:sldMk cId="52243156" sldId="349"/>
            <ac:spMk id="2" creationId="{71D4CB85-F509-4792-A67E-2975BC173585}"/>
          </ac:spMkLst>
        </pc:spChg>
        <pc:spChg chg="mod">
          <ac:chgData name="NGUYEN PHAM ANH THU" userId="baf72463-252b-4d5f-a6ca-5a6327a9888d" providerId="ADAL" clId="{C81F71A6-D9A8-4A53-B7D0-1F9A8D12FD7E}" dt="2021-12-14T08:38:36.438" v="11369" actId="20577"/>
          <ac:spMkLst>
            <pc:docMk/>
            <pc:sldMk cId="52243156" sldId="349"/>
            <ac:spMk id="3" creationId="{CF69990C-19F6-4B74-AA53-FF00D5C1A146}"/>
          </ac:spMkLst>
        </pc:spChg>
      </pc:sldChg>
      <pc:sldChg chg="addSp delSp modSp add mod ord modTransition modAnim modNotesTx">
        <pc:chgData name="NGUYEN PHAM ANH THU" userId="baf72463-252b-4d5f-a6ca-5a6327a9888d" providerId="ADAL" clId="{C81F71A6-D9A8-4A53-B7D0-1F9A8D12FD7E}" dt="2021-12-14T10:02:35.844" v="13310"/>
        <pc:sldMkLst>
          <pc:docMk/>
          <pc:sldMk cId="759141812" sldId="350"/>
        </pc:sldMkLst>
        <pc:spChg chg="add del mod ord">
          <ac:chgData name="NGUYEN PHAM ANH THU" userId="baf72463-252b-4d5f-a6ca-5a6327a9888d" providerId="ADAL" clId="{C81F71A6-D9A8-4A53-B7D0-1F9A8D12FD7E}" dt="2021-12-14T08:46:30.342" v="11540" actId="478"/>
          <ac:spMkLst>
            <pc:docMk/>
            <pc:sldMk cId="759141812" sldId="350"/>
            <ac:spMk id="2" creationId="{3623F96B-CB37-4017-A66C-A2B2CB8A4B3C}"/>
          </ac:spMkLst>
        </pc:spChg>
        <pc:spChg chg="add mod">
          <ac:chgData name="NGUYEN PHAM ANH THU" userId="baf72463-252b-4d5f-a6ca-5a6327a9888d" providerId="ADAL" clId="{C81F71A6-D9A8-4A53-B7D0-1F9A8D12FD7E}" dt="2021-12-14T08:47:14.693" v="11551" actId="1076"/>
          <ac:spMkLst>
            <pc:docMk/>
            <pc:sldMk cId="759141812" sldId="350"/>
            <ac:spMk id="3" creationId="{62A6A890-1F53-413F-A2E2-E7AD18E89416}"/>
          </ac:spMkLst>
        </pc:spChg>
        <pc:spChg chg="add mod ord">
          <ac:chgData name="NGUYEN PHAM ANH THU" userId="baf72463-252b-4d5f-a6ca-5a6327a9888d" providerId="ADAL" clId="{C81F71A6-D9A8-4A53-B7D0-1F9A8D12FD7E}" dt="2021-12-14T08:47:17.341" v="11552" actId="14100"/>
          <ac:spMkLst>
            <pc:docMk/>
            <pc:sldMk cId="759141812" sldId="350"/>
            <ac:spMk id="4" creationId="{1525ED49-89DA-4025-868E-F45B7F3EFB16}"/>
          </ac:spMkLst>
        </pc:spChg>
        <pc:picChg chg="add mod">
          <ac:chgData name="NGUYEN PHAM ANH THU" userId="baf72463-252b-4d5f-a6ca-5a6327a9888d" providerId="ADAL" clId="{C81F71A6-D9A8-4A53-B7D0-1F9A8D12FD7E}" dt="2021-12-14T08:45:58.176" v="11534" actId="1076"/>
          <ac:picMkLst>
            <pc:docMk/>
            <pc:sldMk cId="759141812" sldId="350"/>
            <ac:picMk id="9" creationId="{E54D145B-E954-4985-82A8-740DDAE69494}"/>
          </ac:picMkLst>
        </pc:picChg>
        <pc:picChg chg="add mod">
          <ac:chgData name="NGUYEN PHAM ANH THU" userId="baf72463-252b-4d5f-a6ca-5a6327a9888d" providerId="ADAL" clId="{C81F71A6-D9A8-4A53-B7D0-1F9A8D12FD7E}" dt="2021-12-14T08:44:11.974" v="11407" actId="1076"/>
          <ac:picMkLst>
            <pc:docMk/>
            <pc:sldMk cId="759141812" sldId="350"/>
            <ac:picMk id="10" creationId="{BD14C8FE-AAD1-4F4D-BA35-F03A564176B6}"/>
          </ac:picMkLst>
        </pc:picChg>
        <pc:picChg chg="del">
          <ac:chgData name="NGUYEN PHAM ANH THU" userId="baf72463-252b-4d5f-a6ca-5a6327a9888d" providerId="ADAL" clId="{C81F71A6-D9A8-4A53-B7D0-1F9A8D12FD7E}" dt="2021-12-14T08:42:55.131" v="11389" actId="478"/>
          <ac:picMkLst>
            <pc:docMk/>
            <pc:sldMk cId="759141812" sldId="350"/>
            <ac:picMk id="82" creationId="{C1002B4B-D3C0-47E8-A69B-86AB23E563BB}"/>
          </ac:picMkLst>
        </pc:picChg>
        <pc:picChg chg="del">
          <ac:chgData name="NGUYEN PHAM ANH THU" userId="baf72463-252b-4d5f-a6ca-5a6327a9888d" providerId="ADAL" clId="{C81F71A6-D9A8-4A53-B7D0-1F9A8D12FD7E}" dt="2021-12-14T08:43:29.145" v="11399" actId="478"/>
          <ac:picMkLst>
            <pc:docMk/>
            <pc:sldMk cId="759141812" sldId="350"/>
            <ac:picMk id="86" creationId="{B6BD0006-9B0B-4D0D-A683-17942635E654}"/>
          </ac:picMkLst>
        </pc:picChg>
        <pc:picChg chg="del">
          <ac:chgData name="NGUYEN PHAM ANH THU" userId="baf72463-252b-4d5f-a6ca-5a6327a9888d" providerId="ADAL" clId="{C81F71A6-D9A8-4A53-B7D0-1F9A8D12FD7E}" dt="2021-12-14T08:43:28.300" v="11398" actId="478"/>
          <ac:picMkLst>
            <pc:docMk/>
            <pc:sldMk cId="759141812" sldId="350"/>
            <ac:picMk id="87" creationId="{FEB566CD-4CDF-48D5-BEC9-41AC300BCFE1}"/>
          </ac:picMkLst>
        </pc:picChg>
      </pc:sldChg>
      <pc:sldChg chg="addSp delSp modSp add mod ord modTransition">
        <pc:chgData name="NGUYEN PHAM ANH THU" userId="baf72463-252b-4d5f-a6ca-5a6327a9888d" providerId="ADAL" clId="{C81F71A6-D9A8-4A53-B7D0-1F9A8D12FD7E}" dt="2021-12-14T09:54:07.151" v="13279"/>
        <pc:sldMkLst>
          <pc:docMk/>
          <pc:sldMk cId="406941168" sldId="351"/>
        </pc:sldMkLst>
        <pc:spChg chg="mod">
          <ac:chgData name="NGUYEN PHAM ANH THU" userId="baf72463-252b-4d5f-a6ca-5a6327a9888d" providerId="ADAL" clId="{C81F71A6-D9A8-4A53-B7D0-1F9A8D12FD7E}" dt="2021-12-14T09:10:44.468" v="11858" actId="1076"/>
          <ac:spMkLst>
            <pc:docMk/>
            <pc:sldMk cId="406941168" sldId="351"/>
            <ac:spMk id="8" creationId="{DF792322-10B0-43FD-B4C7-E339EAB88A24}"/>
          </ac:spMkLst>
        </pc:spChg>
        <pc:spChg chg="mod">
          <ac:chgData name="NGUYEN PHAM ANH THU" userId="baf72463-252b-4d5f-a6ca-5a6327a9888d" providerId="ADAL" clId="{C81F71A6-D9A8-4A53-B7D0-1F9A8D12FD7E}" dt="2021-12-14T09:10:47.530" v="11859" actId="14100"/>
          <ac:spMkLst>
            <pc:docMk/>
            <pc:sldMk cId="406941168" sldId="351"/>
            <ac:spMk id="2277" creationId="{00000000-0000-0000-0000-000000000000}"/>
          </ac:spMkLst>
        </pc:spChg>
        <pc:grpChg chg="mod">
          <ac:chgData name="NGUYEN PHAM ANH THU" userId="baf72463-252b-4d5f-a6ca-5a6327a9888d" providerId="ADAL" clId="{C81F71A6-D9A8-4A53-B7D0-1F9A8D12FD7E}" dt="2021-12-14T09:10:40.249" v="11857" actId="14100"/>
          <ac:grpSpMkLst>
            <pc:docMk/>
            <pc:sldMk cId="406941168" sldId="351"/>
            <ac:grpSpMk id="2" creationId="{3FB00C32-40DD-4AC0-A659-1BF3CEBDEE86}"/>
          </ac:grpSpMkLst>
        </pc:grpChg>
        <pc:picChg chg="add del mod">
          <ac:chgData name="NGUYEN PHAM ANH THU" userId="baf72463-252b-4d5f-a6ca-5a6327a9888d" providerId="ADAL" clId="{C81F71A6-D9A8-4A53-B7D0-1F9A8D12FD7E}" dt="2021-12-14T09:05:48.038" v="11727" actId="478"/>
          <ac:picMkLst>
            <pc:docMk/>
            <pc:sldMk cId="406941168" sldId="351"/>
            <ac:picMk id="7" creationId="{1D3611DF-B4F9-430F-937A-D8BD8C78AAF8}"/>
          </ac:picMkLst>
        </pc:picChg>
        <pc:picChg chg="add del mod">
          <ac:chgData name="NGUYEN PHAM ANH THU" userId="baf72463-252b-4d5f-a6ca-5a6327a9888d" providerId="ADAL" clId="{C81F71A6-D9A8-4A53-B7D0-1F9A8D12FD7E}" dt="2021-12-14T09:05:48.765" v="11728" actId="478"/>
          <ac:picMkLst>
            <pc:docMk/>
            <pc:sldMk cId="406941168" sldId="351"/>
            <ac:picMk id="9" creationId="{357DD37D-081E-46FB-8AD1-BF68A1A4E246}"/>
          </ac:picMkLst>
        </pc:picChg>
        <pc:picChg chg="add mod">
          <ac:chgData name="NGUYEN PHAM ANH THU" userId="baf72463-252b-4d5f-a6ca-5a6327a9888d" providerId="ADAL" clId="{C81F71A6-D9A8-4A53-B7D0-1F9A8D12FD7E}" dt="2021-12-14T09:06:08.523" v="11732" actId="1076"/>
          <ac:picMkLst>
            <pc:docMk/>
            <pc:sldMk cId="406941168" sldId="351"/>
            <ac:picMk id="10" creationId="{453B91B1-CFFC-40C8-8748-1D4347F93C58}"/>
          </ac:picMkLst>
        </pc:picChg>
        <pc:picChg chg="add mod">
          <ac:chgData name="NGUYEN PHAM ANH THU" userId="baf72463-252b-4d5f-a6ca-5a6327a9888d" providerId="ADAL" clId="{C81F71A6-D9A8-4A53-B7D0-1F9A8D12FD7E}" dt="2021-12-14T09:06:10.492" v="11733" actId="1076"/>
          <ac:picMkLst>
            <pc:docMk/>
            <pc:sldMk cId="406941168" sldId="351"/>
            <ac:picMk id="11" creationId="{56420502-B034-435D-8B79-51FFCBAFBA4E}"/>
          </ac:picMkLst>
        </pc:picChg>
        <pc:picChg chg="del">
          <ac:chgData name="NGUYEN PHAM ANH THU" userId="baf72463-252b-4d5f-a6ca-5a6327a9888d" providerId="ADAL" clId="{C81F71A6-D9A8-4A53-B7D0-1F9A8D12FD7E}" dt="2021-12-14T09:05:39.009" v="11720" actId="478"/>
          <ac:picMkLst>
            <pc:docMk/>
            <pc:sldMk cId="406941168" sldId="351"/>
            <ac:picMk id="81" creationId="{98095320-72CD-4DDB-AC81-BFB265942568}"/>
          </ac:picMkLst>
        </pc:picChg>
        <pc:picChg chg="del">
          <ac:chgData name="NGUYEN PHAM ANH THU" userId="baf72463-252b-4d5f-a6ca-5a6327a9888d" providerId="ADAL" clId="{C81F71A6-D9A8-4A53-B7D0-1F9A8D12FD7E}" dt="2021-12-14T09:05:39.679" v="11721" actId="478"/>
          <ac:picMkLst>
            <pc:docMk/>
            <pc:sldMk cId="406941168" sldId="351"/>
            <ac:picMk id="82" creationId="{12AF1F5D-2926-44A3-8D58-49B189A79DD0}"/>
          </ac:picMkLst>
        </pc:picChg>
      </pc:sldChg>
      <pc:sldChg chg="addSp delSp modSp add mod modTransition delAnim modAnim">
        <pc:chgData name="NGUYEN PHAM ANH THU" userId="baf72463-252b-4d5f-a6ca-5a6327a9888d" providerId="ADAL" clId="{C81F71A6-D9A8-4A53-B7D0-1F9A8D12FD7E}" dt="2021-12-14T10:08:36.524" v="13407" actId="14100"/>
        <pc:sldMkLst>
          <pc:docMk/>
          <pc:sldMk cId="3211885744" sldId="352"/>
        </pc:sldMkLst>
        <pc:spChg chg="mod">
          <ac:chgData name="NGUYEN PHAM ANH THU" userId="baf72463-252b-4d5f-a6ca-5a6327a9888d" providerId="ADAL" clId="{C81F71A6-D9A8-4A53-B7D0-1F9A8D12FD7E}" dt="2021-12-14T09:53:23.372" v="13275" actId="164"/>
          <ac:spMkLst>
            <pc:docMk/>
            <pc:sldMk cId="3211885744" sldId="352"/>
            <ac:spMk id="3" creationId="{62A6A890-1F53-413F-A2E2-E7AD18E89416}"/>
          </ac:spMkLst>
        </pc:spChg>
        <pc:spChg chg="mod">
          <ac:chgData name="NGUYEN PHAM ANH THU" userId="baf72463-252b-4d5f-a6ca-5a6327a9888d" providerId="ADAL" clId="{C81F71A6-D9A8-4A53-B7D0-1F9A8D12FD7E}" dt="2021-12-14T09:53:23.372" v="13275" actId="164"/>
          <ac:spMkLst>
            <pc:docMk/>
            <pc:sldMk cId="3211885744" sldId="352"/>
            <ac:spMk id="4" creationId="{1525ED49-89DA-4025-868E-F45B7F3EFB16}"/>
          </ac:spMkLst>
        </pc:spChg>
        <pc:grpChg chg="add mod">
          <ac:chgData name="NGUYEN PHAM ANH THU" userId="baf72463-252b-4d5f-a6ca-5a6327a9888d" providerId="ADAL" clId="{C81F71A6-D9A8-4A53-B7D0-1F9A8D12FD7E}" dt="2021-12-14T10:08:34.636" v="13406" actId="1076"/>
          <ac:grpSpMkLst>
            <pc:docMk/>
            <pc:sldMk cId="3211885744" sldId="352"/>
            <ac:grpSpMk id="2" creationId="{8180654B-547E-44A9-B350-F1D20BC21CFB}"/>
          </ac:grpSpMkLst>
        </pc:grpChg>
        <pc:grpChg chg="del">
          <ac:chgData name="NGUYEN PHAM ANH THU" userId="baf72463-252b-4d5f-a6ca-5a6327a9888d" providerId="ADAL" clId="{C81F71A6-D9A8-4A53-B7D0-1F9A8D12FD7E}" dt="2021-12-14T09:51:00.881" v="13150" actId="478"/>
          <ac:grpSpMkLst>
            <pc:docMk/>
            <pc:sldMk cId="3211885744" sldId="352"/>
            <ac:grpSpMk id="83" creationId="{1471E74E-E73B-48C1-8A6E-5709FBA7FAC8}"/>
          </ac:grpSpMkLst>
        </pc:grpChg>
        <pc:picChg chg="del">
          <ac:chgData name="NGUYEN PHAM ANH THU" userId="baf72463-252b-4d5f-a6ca-5a6327a9888d" providerId="ADAL" clId="{C81F71A6-D9A8-4A53-B7D0-1F9A8D12FD7E}" dt="2021-12-14T09:51:00.881" v="13150" actId="478"/>
          <ac:picMkLst>
            <pc:docMk/>
            <pc:sldMk cId="3211885744" sldId="352"/>
            <ac:picMk id="9" creationId="{E54D145B-E954-4985-82A8-740DDAE69494}"/>
          </ac:picMkLst>
        </pc:picChg>
        <pc:picChg chg="mod">
          <ac:chgData name="NGUYEN PHAM ANH THU" userId="baf72463-252b-4d5f-a6ca-5a6327a9888d" providerId="ADAL" clId="{C81F71A6-D9A8-4A53-B7D0-1F9A8D12FD7E}" dt="2021-12-14T10:08:36.524" v="13407" actId="14100"/>
          <ac:picMkLst>
            <pc:docMk/>
            <pc:sldMk cId="3211885744" sldId="352"/>
            <ac:picMk id="10" creationId="{BD14C8FE-AAD1-4F4D-BA35-F03A564176B6}"/>
          </ac:picMkLst>
        </pc:picChg>
      </pc:sldChg>
      <pc:sldMasterChg chg="modTransition delSldLayout modSldLayout">
        <pc:chgData name="NGUYEN PHAM ANH THU" userId="baf72463-252b-4d5f-a6ca-5a6327a9888d" providerId="ADAL" clId="{C81F71A6-D9A8-4A53-B7D0-1F9A8D12FD7E}" dt="2021-12-14T09:54:07.151" v="13279"/>
        <pc:sldMasterMkLst>
          <pc:docMk/>
          <pc:sldMasterMk cId="0" sldId="2147483687"/>
        </pc:sldMasterMkLst>
        <pc:sldLayoutChg chg="modTransition">
          <pc:chgData name="NGUYEN PHAM ANH THU" userId="baf72463-252b-4d5f-a6ca-5a6327a9888d" providerId="ADAL" clId="{C81F71A6-D9A8-4A53-B7D0-1F9A8D12FD7E}" dt="2021-12-14T09:54:07.151" v="13279"/>
          <pc:sldLayoutMkLst>
            <pc:docMk/>
            <pc:sldMasterMk cId="0" sldId="2147483687"/>
            <pc:sldLayoutMk cId="0" sldId="2147483648"/>
          </pc:sldLayoutMkLst>
        </pc:sldLayoutChg>
        <pc:sldLayoutChg chg="modTransition">
          <pc:chgData name="NGUYEN PHAM ANH THU" userId="baf72463-252b-4d5f-a6ca-5a6327a9888d" providerId="ADAL" clId="{C81F71A6-D9A8-4A53-B7D0-1F9A8D12FD7E}" dt="2021-12-14T09:54:07.151" v="13279"/>
          <pc:sldLayoutMkLst>
            <pc:docMk/>
            <pc:sldMasterMk cId="0" sldId="2147483687"/>
            <pc:sldLayoutMk cId="0" sldId="2147483649"/>
          </pc:sldLayoutMkLst>
        </pc:sldLayoutChg>
        <pc:sldLayoutChg chg="modTransition">
          <pc:chgData name="NGUYEN PHAM ANH THU" userId="baf72463-252b-4d5f-a6ca-5a6327a9888d" providerId="ADAL" clId="{C81F71A6-D9A8-4A53-B7D0-1F9A8D12FD7E}" dt="2021-12-14T09:54:07.151" v="13279"/>
          <pc:sldLayoutMkLst>
            <pc:docMk/>
            <pc:sldMasterMk cId="0" sldId="2147483687"/>
            <pc:sldLayoutMk cId="0" sldId="2147483650"/>
          </pc:sldLayoutMkLst>
        </pc:sldLayoutChg>
        <pc:sldLayoutChg chg="modTransition">
          <pc:chgData name="NGUYEN PHAM ANH THU" userId="baf72463-252b-4d5f-a6ca-5a6327a9888d" providerId="ADAL" clId="{C81F71A6-D9A8-4A53-B7D0-1F9A8D12FD7E}" dt="2021-12-14T09:54:07.151" v="13279"/>
          <pc:sldLayoutMkLst>
            <pc:docMk/>
            <pc:sldMasterMk cId="0" sldId="2147483687"/>
            <pc:sldLayoutMk cId="0" sldId="2147483651"/>
          </pc:sldLayoutMkLst>
        </pc:sldLayoutChg>
        <pc:sldLayoutChg chg="del">
          <pc:chgData name="NGUYEN PHAM ANH THU" userId="baf72463-252b-4d5f-a6ca-5a6327a9888d" providerId="ADAL" clId="{C81F71A6-D9A8-4A53-B7D0-1F9A8D12FD7E}" dt="2021-12-14T08:49:55.870" v="11566" actId="47"/>
          <pc:sldLayoutMkLst>
            <pc:docMk/>
            <pc:sldMasterMk cId="0" sldId="2147483687"/>
            <pc:sldLayoutMk cId="0" sldId="2147483652"/>
          </pc:sldLayoutMkLst>
        </pc:sldLayoutChg>
        <pc:sldLayoutChg chg="modTransition">
          <pc:chgData name="NGUYEN PHAM ANH THU" userId="baf72463-252b-4d5f-a6ca-5a6327a9888d" providerId="ADAL" clId="{C81F71A6-D9A8-4A53-B7D0-1F9A8D12FD7E}" dt="2021-12-14T09:54:07.151" v="13279"/>
          <pc:sldLayoutMkLst>
            <pc:docMk/>
            <pc:sldMasterMk cId="0" sldId="2147483687"/>
            <pc:sldLayoutMk cId="0" sldId="2147483653"/>
          </pc:sldLayoutMkLst>
        </pc:sldLayoutChg>
        <pc:sldLayoutChg chg="del">
          <pc:chgData name="NGUYEN PHAM ANH THU" userId="baf72463-252b-4d5f-a6ca-5a6327a9888d" providerId="ADAL" clId="{C81F71A6-D9A8-4A53-B7D0-1F9A8D12FD7E}" dt="2021-12-14T08:49:54.619" v="11564" actId="47"/>
          <pc:sldLayoutMkLst>
            <pc:docMk/>
            <pc:sldMasterMk cId="0" sldId="2147483687"/>
            <pc:sldLayoutMk cId="0" sldId="2147483654"/>
          </pc:sldLayoutMkLst>
        </pc:sldLayoutChg>
        <pc:sldLayoutChg chg="delSp modSp mod modTransition">
          <pc:chgData name="NGUYEN PHAM ANH THU" userId="baf72463-252b-4d5f-a6ca-5a6327a9888d" providerId="ADAL" clId="{C81F71A6-D9A8-4A53-B7D0-1F9A8D12FD7E}" dt="2021-12-14T09:54:07.151" v="13279"/>
          <pc:sldLayoutMkLst>
            <pc:docMk/>
            <pc:sldMasterMk cId="0" sldId="2147483687"/>
            <pc:sldLayoutMk cId="0" sldId="2147483655"/>
          </pc:sldLayoutMkLst>
          <pc:spChg chg="del">
            <ac:chgData name="NGUYEN PHAM ANH THU" userId="baf72463-252b-4d5f-a6ca-5a6327a9888d" providerId="ADAL" clId="{C81F71A6-D9A8-4A53-B7D0-1F9A8D12FD7E}" dt="2021-12-13T02:52:57.972" v="174" actId="478"/>
            <ac:spMkLst>
              <pc:docMk/>
              <pc:sldMasterMk cId="0" sldId="2147483687"/>
              <pc:sldLayoutMk cId="0" sldId="2147483655"/>
              <ac:spMk id="319" creationId="{00000000-0000-0000-0000-000000000000}"/>
            </ac:spMkLst>
          </pc:spChg>
          <pc:grpChg chg="mod">
            <ac:chgData name="NGUYEN PHAM ANH THU" userId="baf72463-252b-4d5f-a6ca-5a6327a9888d" providerId="ADAL" clId="{C81F71A6-D9A8-4A53-B7D0-1F9A8D12FD7E}" dt="2021-12-13T03:20:26.833" v="243" actId="1076"/>
            <ac:grpSpMkLst>
              <pc:docMk/>
              <pc:sldMasterMk cId="0" sldId="2147483687"/>
              <pc:sldLayoutMk cId="0" sldId="2147483655"/>
              <ac:grpSpMk id="311" creationId="{00000000-0000-0000-0000-000000000000}"/>
            </ac:grpSpMkLst>
          </pc:grpChg>
        </pc:sldLayoutChg>
        <pc:sldLayoutChg chg="del">
          <pc:chgData name="NGUYEN PHAM ANH THU" userId="baf72463-252b-4d5f-a6ca-5a6327a9888d" providerId="ADAL" clId="{C81F71A6-D9A8-4A53-B7D0-1F9A8D12FD7E}" dt="2021-12-14T08:49:52.180" v="11560" actId="47"/>
          <pc:sldLayoutMkLst>
            <pc:docMk/>
            <pc:sldMasterMk cId="0" sldId="2147483687"/>
            <pc:sldLayoutMk cId="0" sldId="2147483656"/>
          </pc:sldLayoutMkLst>
        </pc:sldLayoutChg>
        <pc:sldLayoutChg chg="modSp mod modTransition">
          <pc:chgData name="NGUYEN PHAM ANH THU" userId="baf72463-252b-4d5f-a6ca-5a6327a9888d" providerId="ADAL" clId="{C81F71A6-D9A8-4A53-B7D0-1F9A8D12FD7E}" dt="2021-12-14T09:54:07.151" v="13279"/>
          <pc:sldLayoutMkLst>
            <pc:docMk/>
            <pc:sldMasterMk cId="0" sldId="2147483687"/>
            <pc:sldLayoutMk cId="0" sldId="2147483657"/>
          </pc:sldLayoutMkLst>
          <pc:spChg chg="mod">
            <ac:chgData name="NGUYEN PHAM ANH THU" userId="baf72463-252b-4d5f-a6ca-5a6327a9888d" providerId="ADAL" clId="{C81F71A6-D9A8-4A53-B7D0-1F9A8D12FD7E}" dt="2021-12-13T02:48:31.371" v="135" actId="1076"/>
            <ac:spMkLst>
              <pc:docMk/>
              <pc:sldMasterMk cId="0" sldId="2147483687"/>
              <pc:sldLayoutMk cId="0" sldId="2147483657"/>
              <ac:spMk id="329"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30"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31"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32"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33"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34"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35"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36"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37"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38"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39"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40"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41"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42"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43"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44"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45"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46"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47"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48"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49"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50"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51"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52"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53"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54"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55"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56"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57"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58"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59"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60"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61"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62"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63"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64"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65"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66"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67"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68"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69"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70"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71"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72"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73" creationId="{00000000-0000-0000-0000-000000000000}"/>
            </ac:spMkLst>
          </pc:spChg>
          <pc:spChg chg="mod">
            <ac:chgData name="NGUYEN PHAM ANH THU" userId="baf72463-252b-4d5f-a6ca-5a6327a9888d" providerId="ADAL" clId="{C81F71A6-D9A8-4A53-B7D0-1F9A8D12FD7E}" dt="2021-12-13T02:49:12.916" v="144" actId="1076"/>
            <ac:spMkLst>
              <pc:docMk/>
              <pc:sldMasterMk cId="0" sldId="2147483687"/>
              <pc:sldLayoutMk cId="0" sldId="2147483657"/>
              <ac:spMk id="374"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75" creationId="{00000000-0000-0000-0000-000000000000}"/>
            </ac:spMkLst>
          </pc:spChg>
          <pc:spChg chg="mod">
            <ac:chgData name="NGUYEN PHAM ANH THU" userId="baf72463-252b-4d5f-a6ca-5a6327a9888d" providerId="ADAL" clId="{C81F71A6-D9A8-4A53-B7D0-1F9A8D12FD7E}" dt="2021-12-13T02:49:05.075" v="140" actId="1076"/>
            <ac:spMkLst>
              <pc:docMk/>
              <pc:sldMasterMk cId="0" sldId="2147483687"/>
              <pc:sldLayoutMk cId="0" sldId="2147483657"/>
              <ac:spMk id="376" creationId="{00000000-0000-0000-0000-000000000000}"/>
            </ac:spMkLst>
          </pc:spChg>
          <pc:spChg chg="mod">
            <ac:chgData name="NGUYEN PHAM ANH THU" userId="baf72463-252b-4d5f-a6ca-5a6327a9888d" providerId="ADAL" clId="{C81F71A6-D9A8-4A53-B7D0-1F9A8D12FD7E}" dt="2021-12-13T02:49:13.236" v="145" actId="1076"/>
            <ac:spMkLst>
              <pc:docMk/>
              <pc:sldMasterMk cId="0" sldId="2147483687"/>
              <pc:sldLayoutMk cId="0" sldId="2147483657"/>
              <ac:spMk id="377" creationId="{00000000-0000-0000-0000-000000000000}"/>
            </ac:spMkLst>
          </pc:spChg>
          <pc:spChg chg="mod">
            <ac:chgData name="NGUYEN PHAM ANH THU" userId="baf72463-252b-4d5f-a6ca-5a6327a9888d" providerId="ADAL" clId="{C81F71A6-D9A8-4A53-B7D0-1F9A8D12FD7E}" dt="2021-12-13T02:49:13.236" v="145" actId="1076"/>
            <ac:spMkLst>
              <pc:docMk/>
              <pc:sldMasterMk cId="0" sldId="2147483687"/>
              <pc:sldLayoutMk cId="0" sldId="2147483657"/>
              <ac:spMk id="378" creationId="{00000000-0000-0000-0000-000000000000}"/>
            </ac:spMkLst>
          </pc:spChg>
          <pc:spChg chg="mod">
            <ac:chgData name="NGUYEN PHAM ANH THU" userId="baf72463-252b-4d5f-a6ca-5a6327a9888d" providerId="ADAL" clId="{C81F71A6-D9A8-4A53-B7D0-1F9A8D12FD7E}" dt="2021-12-13T02:48:51.988" v="137" actId="1076"/>
            <ac:spMkLst>
              <pc:docMk/>
              <pc:sldMasterMk cId="0" sldId="2147483687"/>
              <pc:sldLayoutMk cId="0" sldId="2147483657"/>
              <ac:spMk id="379" creationId="{00000000-0000-0000-0000-000000000000}"/>
            </ac:spMkLst>
          </pc:spChg>
        </pc:sldLayoutChg>
        <pc:sldLayoutChg chg="modTransition">
          <pc:chgData name="NGUYEN PHAM ANH THU" userId="baf72463-252b-4d5f-a6ca-5a6327a9888d" providerId="ADAL" clId="{C81F71A6-D9A8-4A53-B7D0-1F9A8D12FD7E}" dt="2021-12-14T09:54:07.151" v="13279"/>
          <pc:sldLayoutMkLst>
            <pc:docMk/>
            <pc:sldMasterMk cId="0" sldId="2147483687"/>
            <pc:sldLayoutMk cId="0" sldId="2147483658"/>
          </pc:sldLayoutMkLst>
        </pc:sldLayoutChg>
        <pc:sldLayoutChg chg="del">
          <pc:chgData name="NGUYEN PHAM ANH THU" userId="baf72463-252b-4d5f-a6ca-5a6327a9888d" providerId="ADAL" clId="{C81F71A6-D9A8-4A53-B7D0-1F9A8D12FD7E}" dt="2021-12-14T08:49:51.578" v="11559" actId="47"/>
          <pc:sldLayoutMkLst>
            <pc:docMk/>
            <pc:sldMasterMk cId="0" sldId="2147483687"/>
            <pc:sldLayoutMk cId="0" sldId="2147483660"/>
          </pc:sldLayoutMkLst>
        </pc:sldLayoutChg>
        <pc:sldLayoutChg chg="modTransition">
          <pc:chgData name="NGUYEN PHAM ANH THU" userId="baf72463-252b-4d5f-a6ca-5a6327a9888d" providerId="ADAL" clId="{C81F71A6-D9A8-4A53-B7D0-1F9A8D12FD7E}" dt="2021-12-14T09:54:07.151" v="13279"/>
          <pc:sldLayoutMkLst>
            <pc:docMk/>
            <pc:sldMasterMk cId="0" sldId="2147483687"/>
            <pc:sldLayoutMk cId="0" sldId="2147483661"/>
          </pc:sldLayoutMkLst>
        </pc:sldLayoutChg>
        <pc:sldLayoutChg chg="del">
          <pc:chgData name="NGUYEN PHAM ANH THU" userId="baf72463-252b-4d5f-a6ca-5a6327a9888d" providerId="ADAL" clId="{C81F71A6-D9A8-4A53-B7D0-1F9A8D12FD7E}" dt="2021-12-13T11:05:34.361" v="1960" actId="47"/>
          <pc:sldLayoutMkLst>
            <pc:docMk/>
            <pc:sldMasterMk cId="0" sldId="2147483687"/>
            <pc:sldLayoutMk cId="0" sldId="2147483662"/>
          </pc:sldLayoutMkLst>
        </pc:sldLayoutChg>
        <pc:sldLayoutChg chg="del">
          <pc:chgData name="NGUYEN PHAM ANH THU" userId="baf72463-252b-4d5f-a6ca-5a6327a9888d" providerId="ADAL" clId="{C81F71A6-D9A8-4A53-B7D0-1F9A8D12FD7E}" dt="2021-12-14T08:49:55.120" v="11565" actId="47"/>
          <pc:sldLayoutMkLst>
            <pc:docMk/>
            <pc:sldMasterMk cId="0" sldId="2147483687"/>
            <pc:sldLayoutMk cId="0" sldId="2147483663"/>
          </pc:sldLayoutMkLst>
        </pc:sldLayoutChg>
        <pc:sldLayoutChg chg="del">
          <pc:chgData name="NGUYEN PHAM ANH THU" userId="baf72463-252b-4d5f-a6ca-5a6327a9888d" providerId="ADAL" clId="{C81F71A6-D9A8-4A53-B7D0-1F9A8D12FD7E}" dt="2021-12-14T08:49:57.702" v="11572" actId="47"/>
          <pc:sldLayoutMkLst>
            <pc:docMk/>
            <pc:sldMasterMk cId="0" sldId="2147483687"/>
            <pc:sldLayoutMk cId="0" sldId="2147483664"/>
          </pc:sldLayoutMkLst>
        </pc:sldLayoutChg>
        <pc:sldLayoutChg chg="modTransition">
          <pc:chgData name="NGUYEN PHAM ANH THU" userId="baf72463-252b-4d5f-a6ca-5a6327a9888d" providerId="ADAL" clId="{C81F71A6-D9A8-4A53-B7D0-1F9A8D12FD7E}" dt="2021-12-14T09:54:07.151" v="13279"/>
          <pc:sldLayoutMkLst>
            <pc:docMk/>
            <pc:sldMasterMk cId="0" sldId="2147483687"/>
            <pc:sldLayoutMk cId="0" sldId="2147483665"/>
          </pc:sldLayoutMkLst>
        </pc:sldLayoutChg>
        <pc:sldLayoutChg chg="del">
          <pc:chgData name="NGUYEN PHAM ANH THU" userId="baf72463-252b-4d5f-a6ca-5a6327a9888d" providerId="ADAL" clId="{C81F71A6-D9A8-4A53-B7D0-1F9A8D12FD7E}" dt="2021-12-14T08:49:56.189" v="11567" actId="47"/>
          <pc:sldLayoutMkLst>
            <pc:docMk/>
            <pc:sldMasterMk cId="0" sldId="2147483687"/>
            <pc:sldLayoutMk cId="0" sldId="2147483666"/>
          </pc:sldLayoutMkLst>
        </pc:sldLayoutChg>
        <pc:sldLayoutChg chg="del">
          <pc:chgData name="NGUYEN PHAM ANH THU" userId="baf72463-252b-4d5f-a6ca-5a6327a9888d" providerId="ADAL" clId="{C81F71A6-D9A8-4A53-B7D0-1F9A8D12FD7E}" dt="2021-12-14T08:50:01.432" v="11581" actId="47"/>
          <pc:sldLayoutMkLst>
            <pc:docMk/>
            <pc:sldMasterMk cId="0" sldId="2147483687"/>
            <pc:sldLayoutMk cId="0" sldId="2147483667"/>
          </pc:sldLayoutMkLst>
        </pc:sldLayoutChg>
        <pc:sldLayoutChg chg="del">
          <pc:chgData name="NGUYEN PHAM ANH THU" userId="baf72463-252b-4d5f-a6ca-5a6327a9888d" providerId="ADAL" clId="{C81F71A6-D9A8-4A53-B7D0-1F9A8D12FD7E}" dt="2021-12-14T08:02:51.821" v="10625" actId="47"/>
          <pc:sldLayoutMkLst>
            <pc:docMk/>
            <pc:sldMasterMk cId="0" sldId="2147483687"/>
            <pc:sldLayoutMk cId="0" sldId="2147483668"/>
          </pc:sldLayoutMkLst>
        </pc:sldLayoutChg>
        <pc:sldLayoutChg chg="del">
          <pc:chgData name="NGUYEN PHAM ANH THU" userId="baf72463-252b-4d5f-a6ca-5a6327a9888d" providerId="ADAL" clId="{C81F71A6-D9A8-4A53-B7D0-1F9A8D12FD7E}" dt="2021-12-14T08:49:54.092" v="11563" actId="47"/>
          <pc:sldLayoutMkLst>
            <pc:docMk/>
            <pc:sldMasterMk cId="0" sldId="2147483687"/>
            <pc:sldLayoutMk cId="0" sldId="2147483669"/>
          </pc:sldLayoutMkLst>
        </pc:sldLayoutChg>
        <pc:sldLayoutChg chg="del">
          <pc:chgData name="NGUYEN PHAM ANH THU" userId="baf72463-252b-4d5f-a6ca-5a6327a9888d" providerId="ADAL" clId="{C81F71A6-D9A8-4A53-B7D0-1F9A8D12FD7E}" dt="2021-12-14T08:49:57.396" v="11571" actId="47"/>
          <pc:sldLayoutMkLst>
            <pc:docMk/>
            <pc:sldMasterMk cId="0" sldId="2147483687"/>
            <pc:sldLayoutMk cId="0" sldId="2147483670"/>
          </pc:sldLayoutMkLst>
        </pc:sldLayoutChg>
        <pc:sldLayoutChg chg="del">
          <pc:chgData name="NGUYEN PHAM ANH THU" userId="baf72463-252b-4d5f-a6ca-5a6327a9888d" providerId="ADAL" clId="{C81F71A6-D9A8-4A53-B7D0-1F9A8D12FD7E}" dt="2021-12-14T08:49:53.484" v="11562" actId="47"/>
          <pc:sldLayoutMkLst>
            <pc:docMk/>
            <pc:sldMasterMk cId="0" sldId="2147483687"/>
            <pc:sldLayoutMk cId="0" sldId="2147483671"/>
          </pc:sldLayoutMkLst>
        </pc:sldLayoutChg>
        <pc:sldLayoutChg chg="modTransition">
          <pc:chgData name="NGUYEN PHAM ANH THU" userId="baf72463-252b-4d5f-a6ca-5a6327a9888d" providerId="ADAL" clId="{C81F71A6-D9A8-4A53-B7D0-1F9A8D12FD7E}" dt="2021-12-14T09:54:07.151" v="13279"/>
          <pc:sldLayoutMkLst>
            <pc:docMk/>
            <pc:sldMasterMk cId="0" sldId="2147483687"/>
            <pc:sldLayoutMk cId="0" sldId="2147483672"/>
          </pc:sldLayoutMkLst>
        </pc:sldLayoutChg>
        <pc:sldLayoutChg chg="modTransition">
          <pc:chgData name="NGUYEN PHAM ANH THU" userId="baf72463-252b-4d5f-a6ca-5a6327a9888d" providerId="ADAL" clId="{C81F71A6-D9A8-4A53-B7D0-1F9A8D12FD7E}" dt="2021-12-14T09:54:07.151" v="13279"/>
          <pc:sldLayoutMkLst>
            <pc:docMk/>
            <pc:sldMasterMk cId="0" sldId="2147483687"/>
            <pc:sldLayoutMk cId="0" sldId="2147483673"/>
          </pc:sldLayoutMkLst>
        </pc:sldLayoutChg>
        <pc:sldLayoutChg chg="del">
          <pc:chgData name="NGUYEN PHAM ANH THU" userId="baf72463-252b-4d5f-a6ca-5a6327a9888d" providerId="ADAL" clId="{C81F71A6-D9A8-4A53-B7D0-1F9A8D12FD7E}" dt="2021-12-14T08:49:58.010" v="11573" actId="47"/>
          <pc:sldLayoutMkLst>
            <pc:docMk/>
            <pc:sldMasterMk cId="0" sldId="2147483687"/>
            <pc:sldLayoutMk cId="0" sldId="2147483674"/>
          </pc:sldLayoutMkLst>
        </pc:sldLayoutChg>
        <pc:sldLayoutChg chg="del">
          <pc:chgData name="NGUYEN PHAM ANH THU" userId="baf72463-252b-4d5f-a6ca-5a6327a9888d" providerId="ADAL" clId="{C81F71A6-D9A8-4A53-B7D0-1F9A8D12FD7E}" dt="2021-12-14T08:50:00.255" v="11579" actId="47"/>
          <pc:sldLayoutMkLst>
            <pc:docMk/>
            <pc:sldMasterMk cId="0" sldId="2147483687"/>
            <pc:sldLayoutMk cId="0" sldId="2147483675"/>
          </pc:sldLayoutMkLst>
        </pc:sldLayoutChg>
        <pc:sldLayoutChg chg="del">
          <pc:chgData name="NGUYEN PHAM ANH THU" userId="baf72463-252b-4d5f-a6ca-5a6327a9888d" providerId="ADAL" clId="{C81F71A6-D9A8-4A53-B7D0-1F9A8D12FD7E}" dt="2021-12-14T08:49:58.293" v="11574" actId="47"/>
          <pc:sldLayoutMkLst>
            <pc:docMk/>
            <pc:sldMasterMk cId="0" sldId="2147483687"/>
            <pc:sldLayoutMk cId="0" sldId="2147483676"/>
          </pc:sldLayoutMkLst>
        </pc:sldLayoutChg>
        <pc:sldLayoutChg chg="del">
          <pc:chgData name="NGUYEN PHAM ANH THU" userId="baf72463-252b-4d5f-a6ca-5a6327a9888d" providerId="ADAL" clId="{C81F71A6-D9A8-4A53-B7D0-1F9A8D12FD7E}" dt="2021-12-14T08:49:59.356" v="11576" actId="47"/>
          <pc:sldLayoutMkLst>
            <pc:docMk/>
            <pc:sldMasterMk cId="0" sldId="2147483687"/>
            <pc:sldLayoutMk cId="0" sldId="2147483677"/>
          </pc:sldLayoutMkLst>
        </pc:sldLayoutChg>
        <pc:sldLayoutChg chg="del">
          <pc:chgData name="NGUYEN PHAM ANH THU" userId="baf72463-252b-4d5f-a6ca-5a6327a9888d" providerId="ADAL" clId="{C81F71A6-D9A8-4A53-B7D0-1F9A8D12FD7E}" dt="2021-12-14T08:49:58.966" v="11575" actId="47"/>
          <pc:sldLayoutMkLst>
            <pc:docMk/>
            <pc:sldMasterMk cId="0" sldId="2147483687"/>
            <pc:sldLayoutMk cId="0" sldId="2147483678"/>
          </pc:sldLayoutMkLst>
        </pc:sldLayoutChg>
        <pc:sldLayoutChg chg="modTransition">
          <pc:chgData name="NGUYEN PHAM ANH THU" userId="baf72463-252b-4d5f-a6ca-5a6327a9888d" providerId="ADAL" clId="{C81F71A6-D9A8-4A53-B7D0-1F9A8D12FD7E}" dt="2021-12-14T09:54:07.151" v="13279"/>
          <pc:sldLayoutMkLst>
            <pc:docMk/>
            <pc:sldMasterMk cId="0" sldId="2147483687"/>
            <pc:sldLayoutMk cId="0" sldId="2147483679"/>
          </pc:sldLayoutMkLst>
        </pc:sldLayoutChg>
        <pc:sldLayoutChg chg="del">
          <pc:chgData name="NGUYEN PHAM ANH THU" userId="baf72463-252b-4d5f-a6ca-5a6327a9888d" providerId="ADAL" clId="{C81F71A6-D9A8-4A53-B7D0-1F9A8D12FD7E}" dt="2021-12-14T08:49:59.623" v="11577" actId="47"/>
          <pc:sldLayoutMkLst>
            <pc:docMk/>
            <pc:sldMasterMk cId="0" sldId="2147483687"/>
            <pc:sldLayoutMk cId="0" sldId="2147483680"/>
          </pc:sldLayoutMkLst>
        </pc:sldLayoutChg>
        <pc:sldLayoutChg chg="del">
          <pc:chgData name="NGUYEN PHAM ANH THU" userId="baf72463-252b-4d5f-a6ca-5a6327a9888d" providerId="ADAL" clId="{C81F71A6-D9A8-4A53-B7D0-1F9A8D12FD7E}" dt="2021-12-14T08:49:59.891" v="11578" actId="47"/>
          <pc:sldLayoutMkLst>
            <pc:docMk/>
            <pc:sldMasterMk cId="0" sldId="2147483687"/>
            <pc:sldLayoutMk cId="0" sldId="2147483681"/>
          </pc:sldLayoutMkLst>
        </pc:sldLayoutChg>
        <pc:sldLayoutChg chg="del">
          <pc:chgData name="NGUYEN PHAM ANH THU" userId="baf72463-252b-4d5f-a6ca-5a6327a9888d" providerId="ADAL" clId="{C81F71A6-D9A8-4A53-B7D0-1F9A8D12FD7E}" dt="2021-12-14T08:50:00.524" v="11580" actId="47"/>
          <pc:sldLayoutMkLst>
            <pc:docMk/>
            <pc:sldMasterMk cId="0" sldId="2147483687"/>
            <pc:sldLayoutMk cId="0" sldId="2147483682"/>
          </pc:sldLayoutMkLst>
        </pc:sldLayoutChg>
        <pc:sldLayoutChg chg="modTransition">
          <pc:chgData name="NGUYEN PHAM ANH THU" userId="baf72463-252b-4d5f-a6ca-5a6327a9888d" providerId="ADAL" clId="{C81F71A6-D9A8-4A53-B7D0-1F9A8D12FD7E}" dt="2021-12-14T09:54:07.151" v="13279"/>
          <pc:sldLayoutMkLst>
            <pc:docMk/>
            <pc:sldMasterMk cId="0" sldId="2147483687"/>
            <pc:sldLayoutMk cId="0" sldId="2147483683"/>
          </pc:sldLayoutMkLst>
        </pc:sldLayoutChg>
        <pc:sldLayoutChg chg="modTransition">
          <pc:chgData name="NGUYEN PHAM ANH THU" userId="baf72463-252b-4d5f-a6ca-5a6327a9888d" providerId="ADAL" clId="{C81F71A6-D9A8-4A53-B7D0-1F9A8D12FD7E}" dt="2021-12-14T09:54:07.151" v="13279"/>
          <pc:sldLayoutMkLst>
            <pc:docMk/>
            <pc:sldMasterMk cId="0" sldId="2147483687"/>
            <pc:sldLayoutMk cId="0" sldId="2147483684"/>
          </pc:sldLayoutMkLst>
        </pc:sldLayoutChg>
        <pc:sldLayoutChg chg="modTransition">
          <pc:chgData name="NGUYEN PHAM ANH THU" userId="baf72463-252b-4d5f-a6ca-5a6327a9888d" providerId="ADAL" clId="{C81F71A6-D9A8-4A53-B7D0-1F9A8D12FD7E}" dt="2021-12-14T09:54:07.151" v="13279"/>
          <pc:sldLayoutMkLst>
            <pc:docMk/>
            <pc:sldMasterMk cId="0" sldId="2147483687"/>
            <pc:sldLayoutMk cId="0" sldId="2147483685"/>
          </pc:sldLayoutMkLst>
        </pc:sldLayoutChg>
      </pc:sldMasterChg>
      <pc:sldMasterChg chg="del delSldLayout">
        <pc:chgData name="NGUYEN PHAM ANH THU" userId="baf72463-252b-4d5f-a6ca-5a6327a9888d" providerId="ADAL" clId="{C81F71A6-D9A8-4A53-B7D0-1F9A8D12FD7E}" dt="2021-12-14T08:02:50.306" v="10622" actId="47"/>
        <pc:sldMasterMkLst>
          <pc:docMk/>
          <pc:sldMasterMk cId="0" sldId="2147483688"/>
        </pc:sldMasterMkLst>
        <pc:sldLayoutChg chg="del">
          <pc:chgData name="NGUYEN PHAM ANH THU" userId="baf72463-252b-4d5f-a6ca-5a6327a9888d" providerId="ADAL" clId="{C81F71A6-D9A8-4A53-B7D0-1F9A8D12FD7E}" dt="2021-12-14T08:02:50.306" v="10622" actId="47"/>
          <pc:sldLayoutMkLst>
            <pc:docMk/>
            <pc:sldMasterMk cId="0" sldId="2147483688"/>
            <pc:sldLayoutMk cId="0" sldId="2147483686"/>
          </pc:sldLayoutMkLst>
        </pc:sldLayoutChg>
      </pc:sldMasterChg>
    </pc:docChg>
  </pc:docChgLst>
  <pc:docChgLst>
    <pc:chgData name="NGUYEN PHAM ANH THU" userId="baf72463-252b-4d5f-a6ca-5a6327a9888d" providerId="ADAL" clId="{42EB9027-1256-453B-B13C-DB095AC7D2C1}"/>
    <pc:docChg chg="undo redo custSel addSld delSld modSld sldOrd">
      <pc:chgData name="NGUYEN PHAM ANH THU" userId="baf72463-252b-4d5f-a6ca-5a6327a9888d" providerId="ADAL" clId="{42EB9027-1256-453B-B13C-DB095AC7D2C1}" dt="2022-01-17T13:09:35.623" v="353" actId="47"/>
      <pc:docMkLst>
        <pc:docMk/>
      </pc:docMkLst>
      <pc:sldChg chg="modSp mod">
        <pc:chgData name="NGUYEN PHAM ANH THU" userId="baf72463-252b-4d5f-a6ca-5a6327a9888d" providerId="ADAL" clId="{42EB9027-1256-453B-B13C-DB095AC7D2C1}" dt="2022-01-17T13:04:20.330" v="282" actId="207"/>
        <pc:sldMkLst>
          <pc:docMk/>
          <pc:sldMk cId="0" sldId="258"/>
        </pc:sldMkLst>
        <pc:spChg chg="mod">
          <ac:chgData name="NGUYEN PHAM ANH THU" userId="baf72463-252b-4d5f-a6ca-5a6327a9888d" providerId="ADAL" clId="{42EB9027-1256-453B-B13C-DB095AC7D2C1}" dt="2022-01-17T13:04:20.330" v="282" actId="207"/>
          <ac:spMkLst>
            <pc:docMk/>
            <pc:sldMk cId="0" sldId="258"/>
            <ac:spMk id="28" creationId="{A6DC5FCA-748A-47C1-B280-D5056C0716C5}"/>
          </ac:spMkLst>
        </pc:spChg>
      </pc:sldChg>
      <pc:sldChg chg="modSp mod">
        <pc:chgData name="NGUYEN PHAM ANH THU" userId="baf72463-252b-4d5f-a6ca-5a6327a9888d" providerId="ADAL" clId="{42EB9027-1256-453B-B13C-DB095AC7D2C1}" dt="2022-01-17T13:06:48.564" v="314" actId="207"/>
        <pc:sldMkLst>
          <pc:docMk/>
          <pc:sldMk cId="0" sldId="263"/>
        </pc:sldMkLst>
        <pc:spChg chg="mod">
          <ac:chgData name="NGUYEN PHAM ANH THU" userId="baf72463-252b-4d5f-a6ca-5a6327a9888d" providerId="ADAL" clId="{42EB9027-1256-453B-B13C-DB095AC7D2C1}" dt="2022-01-17T13:06:48.564" v="314" actId="207"/>
          <ac:spMkLst>
            <pc:docMk/>
            <pc:sldMk cId="0" sldId="263"/>
            <ac:spMk id="14" creationId="{EECD8B54-0893-4984-9847-CC306028E42B}"/>
          </ac:spMkLst>
        </pc:spChg>
      </pc:sldChg>
      <pc:sldChg chg="modSp mod">
        <pc:chgData name="NGUYEN PHAM ANH THU" userId="baf72463-252b-4d5f-a6ca-5a6327a9888d" providerId="ADAL" clId="{42EB9027-1256-453B-B13C-DB095AC7D2C1}" dt="2022-01-17T12:52:18.652" v="223" actId="339"/>
        <pc:sldMkLst>
          <pc:docMk/>
          <pc:sldMk cId="0" sldId="265"/>
        </pc:sldMkLst>
        <pc:spChg chg="mod">
          <ac:chgData name="NGUYEN PHAM ANH THU" userId="baf72463-252b-4d5f-a6ca-5a6327a9888d" providerId="ADAL" clId="{42EB9027-1256-453B-B13C-DB095AC7D2C1}" dt="2022-01-17T12:51:37.446" v="214" actId="207"/>
          <ac:spMkLst>
            <pc:docMk/>
            <pc:sldMk cId="0" sldId="265"/>
            <ac:spMk id="133" creationId="{59E93F00-D509-4C68-9D49-2983759F49B3}"/>
          </ac:spMkLst>
        </pc:spChg>
        <pc:spChg chg="mod">
          <ac:chgData name="NGUYEN PHAM ANH THU" userId="baf72463-252b-4d5f-a6ca-5a6327a9888d" providerId="ADAL" clId="{42EB9027-1256-453B-B13C-DB095AC7D2C1}" dt="2022-01-17T12:51:32.501" v="213" actId="207"/>
          <ac:spMkLst>
            <pc:docMk/>
            <pc:sldMk cId="0" sldId="265"/>
            <ac:spMk id="143" creationId="{A763E2E6-9699-45CF-8458-233AA63DFAB9}"/>
          </ac:spMkLst>
        </pc:spChg>
        <pc:spChg chg="mod">
          <ac:chgData name="NGUYEN PHAM ANH THU" userId="baf72463-252b-4d5f-a6ca-5a6327a9888d" providerId="ADAL" clId="{42EB9027-1256-453B-B13C-DB095AC7D2C1}" dt="2022-01-17T12:52:18.652" v="223" actId="339"/>
          <ac:spMkLst>
            <pc:docMk/>
            <pc:sldMk cId="0" sldId="265"/>
            <ac:spMk id="148" creationId="{17D3E243-8AEF-4027-8C00-B2DB13647C97}"/>
          </ac:spMkLst>
        </pc:spChg>
        <pc:spChg chg="mod">
          <ac:chgData name="NGUYEN PHAM ANH THU" userId="baf72463-252b-4d5f-a6ca-5a6327a9888d" providerId="ADAL" clId="{42EB9027-1256-453B-B13C-DB095AC7D2C1}" dt="2022-01-17T12:51:26.437" v="212" actId="207"/>
          <ac:spMkLst>
            <pc:docMk/>
            <pc:sldMk cId="0" sldId="265"/>
            <ac:spMk id="151" creationId="{C46A6AB5-EDB9-449B-9B77-0470AD099480}"/>
          </ac:spMkLst>
        </pc:spChg>
        <pc:spChg chg="mod">
          <ac:chgData name="NGUYEN PHAM ANH THU" userId="baf72463-252b-4d5f-a6ca-5a6327a9888d" providerId="ADAL" clId="{42EB9027-1256-453B-B13C-DB095AC7D2C1}" dt="2022-01-17T12:52:10.639" v="220" actId="339"/>
          <ac:spMkLst>
            <pc:docMk/>
            <pc:sldMk cId="0" sldId="265"/>
            <ac:spMk id="155" creationId="{4737ED78-70B7-44F0-9C3A-4A70BFBFB7F8}"/>
          </ac:spMkLst>
        </pc:spChg>
        <pc:spChg chg="mod">
          <ac:chgData name="NGUYEN PHAM ANH THU" userId="baf72463-252b-4d5f-a6ca-5a6327a9888d" providerId="ADAL" clId="{42EB9027-1256-453B-B13C-DB095AC7D2C1}" dt="2022-01-17T12:51:20.621" v="211" actId="207"/>
          <ac:spMkLst>
            <pc:docMk/>
            <pc:sldMk cId="0" sldId="265"/>
            <ac:spMk id="158" creationId="{C0DC784F-05C2-47A5-9BE4-AFB89A9BCA10}"/>
          </ac:spMkLst>
        </pc:spChg>
        <pc:spChg chg="mod">
          <ac:chgData name="NGUYEN PHAM ANH THU" userId="baf72463-252b-4d5f-a6ca-5a6327a9888d" providerId="ADAL" clId="{42EB9027-1256-453B-B13C-DB095AC7D2C1}" dt="2022-01-17T12:51:59.107" v="217" actId="339"/>
          <ac:spMkLst>
            <pc:docMk/>
            <pc:sldMk cId="0" sldId="265"/>
            <ac:spMk id="162" creationId="{465D9FFB-01DE-47AC-BE7A-E211A8E2E3EA}"/>
          </ac:spMkLst>
        </pc:spChg>
      </pc:sldChg>
      <pc:sldChg chg="modSp mod">
        <pc:chgData name="NGUYEN PHAM ANH THU" userId="baf72463-252b-4d5f-a6ca-5a6327a9888d" providerId="ADAL" clId="{42EB9027-1256-453B-B13C-DB095AC7D2C1}" dt="2022-01-17T12:40:24.329" v="186" actId="113"/>
        <pc:sldMkLst>
          <pc:docMk/>
          <pc:sldMk cId="0" sldId="271"/>
        </pc:sldMkLst>
        <pc:spChg chg="mod">
          <ac:chgData name="NGUYEN PHAM ANH THU" userId="baf72463-252b-4d5f-a6ca-5a6327a9888d" providerId="ADAL" clId="{42EB9027-1256-453B-B13C-DB095AC7D2C1}" dt="2022-01-17T12:40:24.329" v="186" actId="113"/>
          <ac:spMkLst>
            <pc:docMk/>
            <pc:sldMk cId="0" sldId="271"/>
            <ac:spMk id="8" creationId="{DF792322-10B0-43FD-B4C7-E339EAB88A24}"/>
          </ac:spMkLst>
        </pc:spChg>
      </pc:sldChg>
      <pc:sldChg chg="modSp mod">
        <pc:chgData name="NGUYEN PHAM ANH THU" userId="baf72463-252b-4d5f-a6ca-5a6327a9888d" providerId="ADAL" clId="{42EB9027-1256-453B-B13C-DB095AC7D2C1}" dt="2022-01-17T12:40:40.160" v="187" actId="207"/>
        <pc:sldMkLst>
          <pc:docMk/>
          <pc:sldMk cId="0" sldId="273"/>
        </pc:sldMkLst>
        <pc:spChg chg="mod">
          <ac:chgData name="NGUYEN PHAM ANH THU" userId="baf72463-252b-4d5f-a6ca-5a6327a9888d" providerId="ADAL" clId="{42EB9027-1256-453B-B13C-DB095AC7D2C1}" dt="2022-01-17T12:40:40.160" v="187" actId="207"/>
          <ac:spMkLst>
            <pc:docMk/>
            <pc:sldMk cId="0" sldId="273"/>
            <ac:spMk id="43" creationId="{C531C8C1-8FAC-44BA-AB3C-5047A1BB6900}"/>
          </ac:spMkLst>
        </pc:spChg>
      </pc:sldChg>
      <pc:sldChg chg="modSp mod">
        <pc:chgData name="NGUYEN PHAM ANH THU" userId="baf72463-252b-4d5f-a6ca-5a6327a9888d" providerId="ADAL" clId="{42EB9027-1256-453B-B13C-DB095AC7D2C1}" dt="2022-01-17T12:41:33.772" v="192" actId="2085"/>
        <pc:sldMkLst>
          <pc:docMk/>
          <pc:sldMk cId="0" sldId="274"/>
        </pc:sldMkLst>
        <pc:spChg chg="mod">
          <ac:chgData name="NGUYEN PHAM ANH THU" userId="baf72463-252b-4d5f-a6ca-5a6327a9888d" providerId="ADAL" clId="{42EB9027-1256-453B-B13C-DB095AC7D2C1}" dt="2022-01-17T12:33:58.279" v="17" actId="207"/>
          <ac:spMkLst>
            <pc:docMk/>
            <pc:sldMk cId="0" sldId="274"/>
            <ac:spMk id="71" creationId="{1DBEBB79-C9D4-4396-922F-A1B7AB7CF8B4}"/>
          </ac:spMkLst>
        </pc:spChg>
        <pc:spChg chg="mod">
          <ac:chgData name="NGUYEN PHAM ANH THU" userId="baf72463-252b-4d5f-a6ca-5a6327a9888d" providerId="ADAL" clId="{42EB9027-1256-453B-B13C-DB095AC7D2C1}" dt="2022-01-17T12:33:58.279" v="17" actId="207"/>
          <ac:spMkLst>
            <pc:docMk/>
            <pc:sldMk cId="0" sldId="274"/>
            <ac:spMk id="72" creationId="{BAC82098-7811-437B-B13B-452111C90EEA}"/>
          </ac:spMkLst>
        </pc:spChg>
        <pc:spChg chg="mod">
          <ac:chgData name="NGUYEN PHAM ANH THU" userId="baf72463-252b-4d5f-a6ca-5a6327a9888d" providerId="ADAL" clId="{42EB9027-1256-453B-B13C-DB095AC7D2C1}" dt="2022-01-17T12:41:33.772" v="192" actId="2085"/>
          <ac:spMkLst>
            <pc:docMk/>
            <pc:sldMk cId="0" sldId="274"/>
            <ac:spMk id="74" creationId="{7E09FD9D-1E2A-4460-AE26-CCFDC452EA26}"/>
          </ac:spMkLst>
        </pc:spChg>
        <pc:spChg chg="mod">
          <ac:chgData name="NGUYEN PHAM ANH THU" userId="baf72463-252b-4d5f-a6ca-5a6327a9888d" providerId="ADAL" clId="{42EB9027-1256-453B-B13C-DB095AC7D2C1}" dt="2022-01-17T12:41:33.772" v="192" actId="2085"/>
          <ac:spMkLst>
            <pc:docMk/>
            <pc:sldMk cId="0" sldId="274"/>
            <ac:spMk id="75" creationId="{0CA6A8C5-CAA6-43B1-BF67-978E19094429}"/>
          </ac:spMkLst>
        </pc:spChg>
        <pc:spChg chg="mod">
          <ac:chgData name="NGUYEN PHAM ANH THU" userId="baf72463-252b-4d5f-a6ca-5a6327a9888d" providerId="ADAL" clId="{42EB9027-1256-453B-B13C-DB095AC7D2C1}" dt="2022-01-17T12:38:21.396" v="177" actId="207"/>
          <ac:spMkLst>
            <pc:docMk/>
            <pc:sldMk cId="0" sldId="274"/>
            <ac:spMk id="80" creationId="{E6BB64EE-D366-4834-BF70-1AE581BAE6D7}"/>
          </ac:spMkLst>
        </pc:spChg>
        <pc:grpChg chg="mod">
          <ac:chgData name="NGUYEN PHAM ANH THU" userId="baf72463-252b-4d5f-a6ca-5a6327a9888d" providerId="ADAL" clId="{42EB9027-1256-453B-B13C-DB095AC7D2C1}" dt="2022-01-17T12:33:58.279" v="17" actId="207"/>
          <ac:grpSpMkLst>
            <pc:docMk/>
            <pc:sldMk cId="0" sldId="274"/>
            <ac:grpSpMk id="70" creationId="{7E8BD6CA-36F6-445A-BB69-5BC72203E77D}"/>
          </ac:grpSpMkLst>
        </pc:grpChg>
        <pc:grpChg chg="mod">
          <ac:chgData name="NGUYEN PHAM ANH THU" userId="baf72463-252b-4d5f-a6ca-5a6327a9888d" providerId="ADAL" clId="{42EB9027-1256-453B-B13C-DB095AC7D2C1}" dt="2022-01-17T12:41:22.715" v="191" actId="339"/>
          <ac:grpSpMkLst>
            <pc:docMk/>
            <pc:sldMk cId="0" sldId="274"/>
            <ac:grpSpMk id="73" creationId="{E9DE7417-89E5-41D9-A0D8-678814BF248B}"/>
          </ac:grpSpMkLst>
        </pc:grpChg>
      </pc:sldChg>
      <pc:sldChg chg="modSp mod">
        <pc:chgData name="NGUYEN PHAM ANH THU" userId="baf72463-252b-4d5f-a6ca-5a6327a9888d" providerId="ADAL" clId="{42EB9027-1256-453B-B13C-DB095AC7D2C1}" dt="2022-01-17T12:33:46.516" v="16" actId="113"/>
        <pc:sldMkLst>
          <pc:docMk/>
          <pc:sldMk cId="3877752199" sldId="314"/>
        </pc:sldMkLst>
        <pc:spChg chg="mod">
          <ac:chgData name="NGUYEN PHAM ANH THU" userId="baf72463-252b-4d5f-a6ca-5a6327a9888d" providerId="ADAL" clId="{42EB9027-1256-453B-B13C-DB095AC7D2C1}" dt="2022-01-17T12:32:11.500" v="0" actId="207"/>
          <ac:spMkLst>
            <pc:docMk/>
            <pc:sldMk cId="3877752199" sldId="314"/>
            <ac:spMk id="2" creationId="{9DF2DFEE-3B3E-45B4-A92F-2321E71CE3CA}"/>
          </ac:spMkLst>
        </pc:spChg>
        <pc:spChg chg="mod">
          <ac:chgData name="NGUYEN PHAM ANH THU" userId="baf72463-252b-4d5f-a6ca-5a6327a9888d" providerId="ADAL" clId="{42EB9027-1256-453B-B13C-DB095AC7D2C1}" dt="2022-01-17T12:33:46.516" v="16" actId="113"/>
          <ac:spMkLst>
            <pc:docMk/>
            <pc:sldMk cId="3877752199" sldId="314"/>
            <ac:spMk id="6" creationId="{81A1BAFB-9DA1-4A35-97BE-74B99ADB51FA}"/>
          </ac:spMkLst>
        </pc:spChg>
      </pc:sldChg>
      <pc:sldChg chg="modSp mod">
        <pc:chgData name="NGUYEN PHAM ANH THU" userId="baf72463-252b-4d5f-a6ca-5a6327a9888d" providerId="ADAL" clId="{42EB9027-1256-453B-B13C-DB095AC7D2C1}" dt="2022-01-17T12:40:03.008" v="184" actId="113"/>
        <pc:sldMkLst>
          <pc:docMk/>
          <pc:sldMk cId="3551768488" sldId="316"/>
        </pc:sldMkLst>
        <pc:spChg chg="mod">
          <ac:chgData name="NGUYEN PHAM ANH THU" userId="baf72463-252b-4d5f-a6ca-5a6327a9888d" providerId="ADAL" clId="{42EB9027-1256-453B-B13C-DB095AC7D2C1}" dt="2022-01-17T12:40:03.008" v="184" actId="113"/>
          <ac:spMkLst>
            <pc:docMk/>
            <pc:sldMk cId="3551768488" sldId="316"/>
            <ac:spMk id="19" creationId="{89EB580E-75D7-4163-A362-6D2B601D5A2D}"/>
          </ac:spMkLst>
        </pc:spChg>
        <pc:spChg chg="mod">
          <ac:chgData name="NGUYEN PHAM ANH THU" userId="baf72463-252b-4d5f-a6ca-5a6327a9888d" providerId="ADAL" clId="{42EB9027-1256-453B-B13C-DB095AC7D2C1}" dt="2022-01-17T12:34:03.205" v="18" actId="207"/>
          <ac:spMkLst>
            <pc:docMk/>
            <pc:sldMk cId="3551768488" sldId="316"/>
            <ac:spMk id="21" creationId="{05268679-1DB5-47E9-BFE3-3B73BD188C7E}"/>
          </ac:spMkLst>
        </pc:spChg>
      </pc:sldChg>
      <pc:sldChg chg="addSp delSp modSp add del mod">
        <pc:chgData name="NGUYEN PHAM ANH THU" userId="baf72463-252b-4d5f-a6ca-5a6327a9888d" providerId="ADAL" clId="{42EB9027-1256-453B-B13C-DB095AC7D2C1}" dt="2022-01-17T13:09:35.623" v="353" actId="47"/>
        <pc:sldMkLst>
          <pc:docMk/>
          <pc:sldMk cId="2991517534" sldId="317"/>
        </pc:sldMkLst>
        <pc:picChg chg="add del mod">
          <ac:chgData name="NGUYEN PHAM ANH THU" userId="baf72463-252b-4d5f-a6ca-5a6327a9888d" providerId="ADAL" clId="{42EB9027-1256-453B-B13C-DB095AC7D2C1}" dt="2022-01-17T13:09:04.602" v="339" actId="1076"/>
          <ac:picMkLst>
            <pc:docMk/>
            <pc:sldMk cId="2991517534" sldId="317"/>
            <ac:picMk id="55" creationId="{9E17B92D-D90E-43C5-9058-C1D24FB400D3}"/>
          </ac:picMkLst>
        </pc:picChg>
      </pc:sldChg>
      <pc:sldChg chg="addSp delSp modSp mod modAnim">
        <pc:chgData name="NGUYEN PHAM ANH THU" userId="baf72463-252b-4d5f-a6ca-5a6327a9888d" providerId="ADAL" clId="{42EB9027-1256-453B-B13C-DB095AC7D2C1}" dt="2022-01-17T13:09:06.649" v="346" actId="478"/>
        <pc:sldMkLst>
          <pc:docMk/>
          <pc:sldMk cId="3566683648" sldId="318"/>
        </pc:sldMkLst>
        <pc:picChg chg="add del mod">
          <ac:chgData name="NGUYEN PHAM ANH THU" userId="baf72463-252b-4d5f-a6ca-5a6327a9888d" providerId="ADAL" clId="{42EB9027-1256-453B-B13C-DB095AC7D2C1}" dt="2022-01-17T13:09:05.764" v="344"/>
          <ac:picMkLst>
            <pc:docMk/>
            <pc:sldMk cId="3566683648" sldId="318"/>
            <ac:picMk id="5" creationId="{7B97DA4B-1EA1-497A-AE87-C8AF2BA8CB3A}"/>
          </ac:picMkLst>
        </pc:picChg>
        <pc:picChg chg="add del mod">
          <ac:chgData name="NGUYEN PHAM ANH THU" userId="baf72463-252b-4d5f-a6ca-5a6327a9888d" providerId="ADAL" clId="{42EB9027-1256-453B-B13C-DB095AC7D2C1}" dt="2022-01-17T13:09:05.764" v="344"/>
          <ac:picMkLst>
            <pc:docMk/>
            <pc:sldMk cId="3566683648" sldId="318"/>
            <ac:picMk id="6" creationId="{4E4796A2-03B7-4B7C-8CF0-2508F3857FBF}"/>
          </ac:picMkLst>
        </pc:picChg>
        <pc:picChg chg="add del">
          <ac:chgData name="NGUYEN PHAM ANH THU" userId="baf72463-252b-4d5f-a6ca-5a6327a9888d" providerId="ADAL" clId="{42EB9027-1256-453B-B13C-DB095AC7D2C1}" dt="2022-01-17T13:09:06.037" v="345" actId="478"/>
          <ac:picMkLst>
            <pc:docMk/>
            <pc:sldMk cId="3566683648" sldId="318"/>
            <ac:picMk id="259" creationId="{27884D60-CBD9-4353-985D-56E1C68E504B}"/>
          </ac:picMkLst>
        </pc:picChg>
        <pc:picChg chg="add del">
          <ac:chgData name="NGUYEN PHAM ANH THU" userId="baf72463-252b-4d5f-a6ca-5a6327a9888d" providerId="ADAL" clId="{42EB9027-1256-453B-B13C-DB095AC7D2C1}" dt="2022-01-17T13:09:06.649" v="346" actId="478"/>
          <ac:picMkLst>
            <pc:docMk/>
            <pc:sldMk cId="3566683648" sldId="318"/>
            <ac:picMk id="260" creationId="{CDBAD82C-D03E-4E18-B661-4DF4340F85DE}"/>
          </ac:picMkLst>
        </pc:picChg>
      </pc:sldChg>
      <pc:sldChg chg="modSp mod">
        <pc:chgData name="NGUYEN PHAM ANH THU" userId="baf72463-252b-4d5f-a6ca-5a6327a9888d" providerId="ADAL" clId="{42EB9027-1256-453B-B13C-DB095AC7D2C1}" dt="2022-01-17T12:42:28.828" v="194" actId="339"/>
        <pc:sldMkLst>
          <pc:docMk/>
          <pc:sldMk cId="4123998530" sldId="319"/>
        </pc:sldMkLst>
        <pc:spChg chg="mod">
          <ac:chgData name="NGUYEN PHAM ANH THU" userId="baf72463-252b-4d5f-a6ca-5a6327a9888d" providerId="ADAL" clId="{42EB9027-1256-453B-B13C-DB095AC7D2C1}" dt="2022-01-17T12:42:28.828" v="194" actId="339"/>
          <ac:spMkLst>
            <pc:docMk/>
            <pc:sldMk cId="4123998530" sldId="319"/>
            <ac:spMk id="22" creationId="{DB79AE76-8F3E-4428-BF04-BC2F9030C391}"/>
          </ac:spMkLst>
        </pc:spChg>
        <pc:spChg chg="mod">
          <ac:chgData name="NGUYEN PHAM ANH THU" userId="baf72463-252b-4d5f-a6ca-5a6327a9888d" providerId="ADAL" clId="{42EB9027-1256-453B-B13C-DB095AC7D2C1}" dt="2022-01-17T12:40:44.013" v="188" actId="207"/>
          <ac:spMkLst>
            <pc:docMk/>
            <pc:sldMk cId="4123998530" sldId="319"/>
            <ac:spMk id="43" creationId="{C531C8C1-8FAC-44BA-AB3C-5047A1BB6900}"/>
          </ac:spMkLst>
        </pc:spChg>
      </pc:sldChg>
      <pc:sldChg chg="modSp mod modAnim modNotesTx">
        <pc:chgData name="NGUYEN PHAM ANH THU" userId="baf72463-252b-4d5f-a6ca-5a6327a9888d" providerId="ADAL" clId="{42EB9027-1256-453B-B13C-DB095AC7D2C1}" dt="2022-01-17T12:50:21.037" v="208"/>
        <pc:sldMkLst>
          <pc:docMk/>
          <pc:sldMk cId="1892090787" sldId="320"/>
        </pc:sldMkLst>
        <pc:spChg chg="mod">
          <ac:chgData name="NGUYEN PHAM ANH THU" userId="baf72463-252b-4d5f-a6ca-5a6327a9888d" providerId="ADAL" clId="{42EB9027-1256-453B-B13C-DB095AC7D2C1}" dt="2022-01-17T12:43:07.997" v="201" actId="207"/>
          <ac:spMkLst>
            <pc:docMk/>
            <pc:sldMk cId="1892090787" sldId="320"/>
            <ac:spMk id="29" creationId="{8F1CC5B4-4843-4FB5-B69B-51F22003C122}"/>
          </ac:spMkLst>
        </pc:spChg>
        <pc:spChg chg="mod">
          <ac:chgData name="NGUYEN PHAM ANH THU" userId="baf72463-252b-4d5f-a6ca-5a6327a9888d" providerId="ADAL" clId="{42EB9027-1256-453B-B13C-DB095AC7D2C1}" dt="2022-01-17T12:43:04.774" v="200" actId="207"/>
          <ac:spMkLst>
            <pc:docMk/>
            <pc:sldMk cId="1892090787" sldId="320"/>
            <ac:spMk id="32" creationId="{275FF50C-21F7-41E0-9B2E-3DEA2531018E}"/>
          </ac:spMkLst>
        </pc:spChg>
        <pc:spChg chg="mod">
          <ac:chgData name="NGUYEN PHAM ANH THU" userId="baf72463-252b-4d5f-a6ca-5a6327a9888d" providerId="ADAL" clId="{42EB9027-1256-453B-B13C-DB095AC7D2C1}" dt="2022-01-17T12:43:00.813" v="199" actId="207"/>
          <ac:spMkLst>
            <pc:docMk/>
            <pc:sldMk cId="1892090787" sldId="320"/>
            <ac:spMk id="36" creationId="{AAD94343-3AFD-4997-B603-06ABBC26AB08}"/>
          </ac:spMkLst>
        </pc:spChg>
        <pc:spChg chg="mod">
          <ac:chgData name="NGUYEN PHAM ANH THU" userId="baf72463-252b-4d5f-a6ca-5a6327a9888d" providerId="ADAL" clId="{42EB9027-1256-453B-B13C-DB095AC7D2C1}" dt="2022-01-17T12:42:41.376" v="196" actId="207"/>
          <ac:spMkLst>
            <pc:docMk/>
            <pc:sldMk cId="1892090787" sldId="320"/>
            <ac:spMk id="37" creationId="{349915D1-BD1F-47F1-AB98-92E2EF5EA7FD}"/>
          </ac:spMkLst>
        </pc:spChg>
        <pc:spChg chg="mod">
          <ac:chgData name="NGUYEN PHAM ANH THU" userId="baf72463-252b-4d5f-a6ca-5a6327a9888d" providerId="ADAL" clId="{42EB9027-1256-453B-B13C-DB095AC7D2C1}" dt="2022-01-17T12:42:57.390" v="198" actId="207"/>
          <ac:spMkLst>
            <pc:docMk/>
            <pc:sldMk cId="1892090787" sldId="320"/>
            <ac:spMk id="40" creationId="{9427AADE-5BF2-4276-80B3-16F3CA3515A0}"/>
          </ac:spMkLst>
        </pc:spChg>
        <pc:spChg chg="mod">
          <ac:chgData name="NGUYEN PHAM ANH THU" userId="baf72463-252b-4d5f-a6ca-5a6327a9888d" providerId="ADAL" clId="{42EB9027-1256-453B-B13C-DB095AC7D2C1}" dt="2022-01-17T12:43:25.383" v="203" actId="207"/>
          <ac:spMkLst>
            <pc:docMk/>
            <pc:sldMk cId="1892090787" sldId="320"/>
            <ac:spMk id="43" creationId="{C531C8C1-8FAC-44BA-AB3C-5047A1BB6900}"/>
          </ac:spMkLst>
        </pc:spChg>
        <pc:spChg chg="mod">
          <ac:chgData name="NGUYEN PHAM ANH THU" userId="baf72463-252b-4d5f-a6ca-5a6327a9888d" providerId="ADAL" clId="{42EB9027-1256-453B-B13C-DB095AC7D2C1}" dt="2022-01-17T12:43:16.229" v="202" actId="207"/>
          <ac:spMkLst>
            <pc:docMk/>
            <pc:sldMk cId="1892090787" sldId="320"/>
            <ac:spMk id="77" creationId="{1D677218-7478-4035-AACB-F407D40D3520}"/>
          </ac:spMkLst>
        </pc:spChg>
        <pc:grpChg chg="mod">
          <ac:chgData name="NGUYEN PHAM ANH THU" userId="baf72463-252b-4d5f-a6ca-5a6327a9888d" providerId="ADAL" clId="{42EB9027-1256-453B-B13C-DB095AC7D2C1}" dt="2022-01-17T12:42:41.376" v="196" actId="207"/>
          <ac:grpSpMkLst>
            <pc:docMk/>
            <pc:sldMk cId="1892090787" sldId="320"/>
            <ac:grpSpMk id="35" creationId="{8AA17F6D-CF05-445D-8103-1C42CCCD3968}"/>
          </ac:grpSpMkLst>
        </pc:grpChg>
      </pc:sldChg>
      <pc:sldChg chg="modSp mod">
        <pc:chgData name="NGUYEN PHAM ANH THU" userId="baf72463-252b-4d5f-a6ca-5a6327a9888d" providerId="ADAL" clId="{42EB9027-1256-453B-B13C-DB095AC7D2C1}" dt="2022-01-17T12:50:56.037" v="209" actId="207"/>
        <pc:sldMkLst>
          <pc:docMk/>
          <pc:sldMk cId="1585172195" sldId="322"/>
        </pc:sldMkLst>
        <pc:spChg chg="mod">
          <ac:chgData name="NGUYEN PHAM ANH THU" userId="baf72463-252b-4d5f-a6ca-5a6327a9888d" providerId="ADAL" clId="{42EB9027-1256-453B-B13C-DB095AC7D2C1}" dt="2022-01-17T12:50:56.037" v="209" actId="207"/>
          <ac:spMkLst>
            <pc:docMk/>
            <pc:sldMk cId="1585172195" sldId="322"/>
            <ac:spMk id="43" creationId="{C531C8C1-8FAC-44BA-AB3C-5047A1BB6900}"/>
          </ac:spMkLst>
        </pc:spChg>
      </pc:sldChg>
      <pc:sldChg chg="modSp mod">
        <pc:chgData name="NGUYEN PHAM ANH THU" userId="baf72463-252b-4d5f-a6ca-5a6327a9888d" providerId="ADAL" clId="{42EB9027-1256-453B-B13C-DB095AC7D2C1}" dt="2022-01-17T12:51:01.565" v="210" actId="207"/>
        <pc:sldMkLst>
          <pc:docMk/>
          <pc:sldMk cId="469111555" sldId="323"/>
        </pc:sldMkLst>
        <pc:spChg chg="mod">
          <ac:chgData name="NGUYEN PHAM ANH THU" userId="baf72463-252b-4d5f-a6ca-5a6327a9888d" providerId="ADAL" clId="{42EB9027-1256-453B-B13C-DB095AC7D2C1}" dt="2022-01-17T12:51:01.565" v="210" actId="207"/>
          <ac:spMkLst>
            <pc:docMk/>
            <pc:sldMk cId="469111555" sldId="323"/>
            <ac:spMk id="41" creationId="{92BCA95B-AFB3-47EB-8C88-39856561B600}"/>
          </ac:spMkLst>
        </pc:spChg>
      </pc:sldChg>
      <pc:sldChg chg="modSp mod">
        <pc:chgData name="NGUYEN PHAM ANH THU" userId="baf72463-252b-4d5f-a6ca-5a6327a9888d" providerId="ADAL" clId="{42EB9027-1256-453B-B13C-DB095AC7D2C1}" dt="2022-01-17T12:33:37.249" v="14" actId="14100"/>
        <pc:sldMkLst>
          <pc:docMk/>
          <pc:sldMk cId="2486162078" sldId="325"/>
        </pc:sldMkLst>
        <pc:spChg chg="mod">
          <ac:chgData name="NGUYEN PHAM ANH THU" userId="baf72463-252b-4d5f-a6ca-5a6327a9888d" providerId="ADAL" clId="{42EB9027-1256-453B-B13C-DB095AC7D2C1}" dt="2022-01-17T12:33:25.430" v="11" actId="14100"/>
          <ac:spMkLst>
            <pc:docMk/>
            <pc:sldMk cId="2486162078" sldId="325"/>
            <ac:spMk id="75" creationId="{40682481-EAD8-46AF-96E6-FBF331C9E04E}"/>
          </ac:spMkLst>
        </pc:spChg>
        <pc:spChg chg="mod">
          <ac:chgData name="NGUYEN PHAM ANH THU" userId="baf72463-252b-4d5f-a6ca-5a6327a9888d" providerId="ADAL" clId="{42EB9027-1256-453B-B13C-DB095AC7D2C1}" dt="2022-01-17T12:33:37.249" v="14" actId="14100"/>
          <ac:spMkLst>
            <pc:docMk/>
            <pc:sldMk cId="2486162078" sldId="325"/>
            <ac:spMk id="76" creationId="{FD0DEEC6-2E2B-4482-8AF2-605F6E31117F}"/>
          </ac:spMkLst>
        </pc:spChg>
        <pc:grpChg chg="mod">
          <ac:chgData name="NGUYEN PHAM ANH THU" userId="baf72463-252b-4d5f-a6ca-5a6327a9888d" providerId="ADAL" clId="{42EB9027-1256-453B-B13C-DB095AC7D2C1}" dt="2022-01-17T12:33:30.466" v="12" actId="1076"/>
          <ac:grpSpMkLst>
            <pc:docMk/>
            <pc:sldMk cId="2486162078" sldId="325"/>
            <ac:grpSpMk id="74" creationId="{94047AF5-6E00-4604-9431-7B6717AD2AA9}"/>
          </ac:grpSpMkLst>
        </pc:grpChg>
      </pc:sldChg>
      <pc:sldChg chg="modSp mod modAnim modNotesTx">
        <pc:chgData name="NGUYEN PHAM ANH THU" userId="baf72463-252b-4d5f-a6ca-5a6327a9888d" providerId="ADAL" clId="{42EB9027-1256-453B-B13C-DB095AC7D2C1}" dt="2022-01-17T13:04:24.501" v="283" actId="207"/>
        <pc:sldMkLst>
          <pc:docMk/>
          <pc:sldMk cId="3486214853" sldId="326"/>
        </pc:sldMkLst>
        <pc:spChg chg="mod">
          <ac:chgData name="NGUYEN PHAM ANH THU" userId="baf72463-252b-4d5f-a6ca-5a6327a9888d" providerId="ADAL" clId="{42EB9027-1256-453B-B13C-DB095AC7D2C1}" dt="2022-01-17T13:04:24.501" v="283" actId="207"/>
          <ac:spMkLst>
            <pc:docMk/>
            <pc:sldMk cId="3486214853" sldId="326"/>
            <ac:spMk id="28" creationId="{A6DC5FCA-748A-47C1-B280-D5056C0716C5}"/>
          </ac:spMkLst>
        </pc:spChg>
      </pc:sldChg>
      <pc:sldChg chg="modSp mod">
        <pc:chgData name="NGUYEN PHAM ANH THU" userId="baf72463-252b-4d5f-a6ca-5a6327a9888d" providerId="ADAL" clId="{42EB9027-1256-453B-B13C-DB095AC7D2C1}" dt="2022-01-17T13:04:28.045" v="284" actId="207"/>
        <pc:sldMkLst>
          <pc:docMk/>
          <pc:sldMk cId="3871384311" sldId="327"/>
        </pc:sldMkLst>
        <pc:spChg chg="mod">
          <ac:chgData name="NGUYEN PHAM ANH THU" userId="baf72463-252b-4d5f-a6ca-5a6327a9888d" providerId="ADAL" clId="{42EB9027-1256-453B-B13C-DB095AC7D2C1}" dt="2022-01-17T13:04:28.045" v="284" actId="207"/>
          <ac:spMkLst>
            <pc:docMk/>
            <pc:sldMk cId="3871384311" sldId="327"/>
            <ac:spMk id="62" creationId="{DA8A4EED-B1F0-45E3-8707-57134881FE5E}"/>
          </ac:spMkLst>
        </pc:spChg>
      </pc:sldChg>
      <pc:sldChg chg="modSp mod modAnim modNotesTx">
        <pc:chgData name="NGUYEN PHAM ANH THU" userId="baf72463-252b-4d5f-a6ca-5a6327a9888d" providerId="ADAL" clId="{42EB9027-1256-453B-B13C-DB095AC7D2C1}" dt="2022-01-17T13:04:31.941" v="285" actId="207"/>
        <pc:sldMkLst>
          <pc:docMk/>
          <pc:sldMk cId="3955113687" sldId="328"/>
        </pc:sldMkLst>
        <pc:spChg chg="mod">
          <ac:chgData name="NGUYEN PHAM ANH THU" userId="baf72463-252b-4d5f-a6ca-5a6327a9888d" providerId="ADAL" clId="{42EB9027-1256-453B-B13C-DB095AC7D2C1}" dt="2022-01-17T13:04:31.941" v="285" actId="207"/>
          <ac:spMkLst>
            <pc:docMk/>
            <pc:sldMk cId="3955113687" sldId="328"/>
            <ac:spMk id="28" creationId="{A6DC5FCA-748A-47C1-B280-D5056C0716C5}"/>
          </ac:spMkLst>
        </pc:spChg>
      </pc:sldChg>
      <pc:sldChg chg="modSp mod">
        <pc:chgData name="NGUYEN PHAM ANH THU" userId="baf72463-252b-4d5f-a6ca-5a6327a9888d" providerId="ADAL" clId="{42EB9027-1256-453B-B13C-DB095AC7D2C1}" dt="2022-01-17T13:04:35.549" v="286" actId="207"/>
        <pc:sldMkLst>
          <pc:docMk/>
          <pc:sldMk cId="3794935692" sldId="329"/>
        </pc:sldMkLst>
        <pc:spChg chg="mod">
          <ac:chgData name="NGUYEN PHAM ANH THU" userId="baf72463-252b-4d5f-a6ca-5a6327a9888d" providerId="ADAL" clId="{42EB9027-1256-453B-B13C-DB095AC7D2C1}" dt="2022-01-17T13:04:35.549" v="286" actId="207"/>
          <ac:spMkLst>
            <pc:docMk/>
            <pc:sldMk cId="3794935692" sldId="329"/>
            <ac:spMk id="62" creationId="{DA8A4EED-B1F0-45E3-8707-57134881FE5E}"/>
          </ac:spMkLst>
        </pc:spChg>
      </pc:sldChg>
      <pc:sldChg chg="modSp mod modAnim modNotesTx">
        <pc:chgData name="NGUYEN PHAM ANH THU" userId="baf72463-252b-4d5f-a6ca-5a6327a9888d" providerId="ADAL" clId="{42EB9027-1256-453B-B13C-DB095AC7D2C1}" dt="2022-01-17T13:04:40.924" v="287" actId="207"/>
        <pc:sldMkLst>
          <pc:docMk/>
          <pc:sldMk cId="832725809" sldId="330"/>
        </pc:sldMkLst>
        <pc:spChg chg="mod">
          <ac:chgData name="NGUYEN PHAM ANH THU" userId="baf72463-252b-4d5f-a6ca-5a6327a9888d" providerId="ADAL" clId="{42EB9027-1256-453B-B13C-DB095AC7D2C1}" dt="2022-01-17T13:04:40.924" v="287" actId="207"/>
          <ac:spMkLst>
            <pc:docMk/>
            <pc:sldMk cId="832725809" sldId="330"/>
            <ac:spMk id="28" creationId="{A6DC5FCA-748A-47C1-B280-D5056C0716C5}"/>
          </ac:spMkLst>
        </pc:spChg>
      </pc:sldChg>
      <pc:sldChg chg="modSp mod">
        <pc:chgData name="NGUYEN PHAM ANH THU" userId="baf72463-252b-4d5f-a6ca-5a6327a9888d" providerId="ADAL" clId="{42EB9027-1256-453B-B13C-DB095AC7D2C1}" dt="2022-01-17T13:04:44.566" v="288" actId="207"/>
        <pc:sldMkLst>
          <pc:docMk/>
          <pc:sldMk cId="1690057315" sldId="331"/>
        </pc:sldMkLst>
        <pc:spChg chg="mod">
          <ac:chgData name="NGUYEN PHAM ANH THU" userId="baf72463-252b-4d5f-a6ca-5a6327a9888d" providerId="ADAL" clId="{42EB9027-1256-453B-B13C-DB095AC7D2C1}" dt="2022-01-17T13:04:44.566" v="288" actId="207"/>
          <ac:spMkLst>
            <pc:docMk/>
            <pc:sldMk cId="1690057315" sldId="331"/>
            <ac:spMk id="62" creationId="{DA8A4EED-B1F0-45E3-8707-57134881FE5E}"/>
          </ac:spMkLst>
        </pc:spChg>
      </pc:sldChg>
      <pc:sldChg chg="modSp mod modAnim modNotesTx">
        <pc:chgData name="NGUYEN PHAM ANH THU" userId="baf72463-252b-4d5f-a6ca-5a6327a9888d" providerId="ADAL" clId="{42EB9027-1256-453B-B13C-DB095AC7D2C1}" dt="2022-01-17T13:04:54.989" v="289" actId="207"/>
        <pc:sldMkLst>
          <pc:docMk/>
          <pc:sldMk cId="665893885" sldId="332"/>
        </pc:sldMkLst>
        <pc:spChg chg="mod">
          <ac:chgData name="NGUYEN PHAM ANH THU" userId="baf72463-252b-4d5f-a6ca-5a6327a9888d" providerId="ADAL" clId="{42EB9027-1256-453B-B13C-DB095AC7D2C1}" dt="2022-01-17T13:04:54.989" v="289" actId="207"/>
          <ac:spMkLst>
            <pc:docMk/>
            <pc:sldMk cId="665893885" sldId="332"/>
            <ac:spMk id="28" creationId="{A6DC5FCA-748A-47C1-B280-D5056C0716C5}"/>
          </ac:spMkLst>
        </pc:spChg>
      </pc:sldChg>
      <pc:sldChg chg="modSp mod">
        <pc:chgData name="NGUYEN PHAM ANH THU" userId="baf72463-252b-4d5f-a6ca-5a6327a9888d" providerId="ADAL" clId="{42EB9027-1256-453B-B13C-DB095AC7D2C1}" dt="2022-01-17T13:04:59.267" v="290" actId="207"/>
        <pc:sldMkLst>
          <pc:docMk/>
          <pc:sldMk cId="3153792908" sldId="333"/>
        </pc:sldMkLst>
        <pc:spChg chg="mod">
          <ac:chgData name="NGUYEN PHAM ANH THU" userId="baf72463-252b-4d5f-a6ca-5a6327a9888d" providerId="ADAL" clId="{42EB9027-1256-453B-B13C-DB095AC7D2C1}" dt="2022-01-17T13:04:59.267" v="290" actId="207"/>
          <ac:spMkLst>
            <pc:docMk/>
            <pc:sldMk cId="3153792908" sldId="333"/>
            <ac:spMk id="62" creationId="{DA8A4EED-B1F0-45E3-8707-57134881FE5E}"/>
          </ac:spMkLst>
        </pc:spChg>
      </pc:sldChg>
      <pc:sldChg chg="modSp mod modAnim modNotesTx">
        <pc:chgData name="NGUYEN PHAM ANH THU" userId="baf72463-252b-4d5f-a6ca-5a6327a9888d" providerId="ADAL" clId="{42EB9027-1256-453B-B13C-DB095AC7D2C1}" dt="2022-01-17T13:05:50.020" v="303" actId="207"/>
        <pc:sldMkLst>
          <pc:docMk/>
          <pc:sldMk cId="2172569594" sldId="336"/>
        </pc:sldMkLst>
        <pc:spChg chg="mod">
          <ac:chgData name="NGUYEN PHAM ANH THU" userId="baf72463-252b-4d5f-a6ca-5a6327a9888d" providerId="ADAL" clId="{42EB9027-1256-453B-B13C-DB095AC7D2C1}" dt="2022-01-17T13:05:40.422" v="301" actId="207"/>
          <ac:spMkLst>
            <pc:docMk/>
            <pc:sldMk cId="2172569594" sldId="336"/>
            <ac:spMk id="2" creationId="{64791E56-60FF-4D13-B68B-24ED67E1964D}"/>
          </ac:spMkLst>
        </pc:spChg>
        <pc:spChg chg="mod">
          <ac:chgData name="NGUYEN PHAM ANH THU" userId="baf72463-252b-4d5f-a6ca-5a6327a9888d" providerId="ADAL" clId="{42EB9027-1256-453B-B13C-DB095AC7D2C1}" dt="2022-01-17T13:05:45.283" v="302" actId="207"/>
          <ac:spMkLst>
            <pc:docMk/>
            <pc:sldMk cId="2172569594" sldId="336"/>
            <ac:spMk id="5" creationId="{A502AFF2-15AE-4668-AD68-055BEA95B3AA}"/>
          </ac:spMkLst>
        </pc:spChg>
        <pc:spChg chg="mod">
          <ac:chgData name="NGUYEN PHAM ANH THU" userId="baf72463-252b-4d5f-a6ca-5a6327a9888d" providerId="ADAL" clId="{42EB9027-1256-453B-B13C-DB095AC7D2C1}" dt="2022-01-17T13:05:50.020" v="303" actId="207"/>
          <ac:spMkLst>
            <pc:docMk/>
            <pc:sldMk cId="2172569594" sldId="336"/>
            <ac:spMk id="60" creationId="{B28F7AE8-A9B3-4102-AB4F-3DF5235F9B44}"/>
          </ac:spMkLst>
        </pc:spChg>
      </pc:sldChg>
      <pc:sldChg chg="modSp mod modAnim modNotesTx">
        <pc:chgData name="NGUYEN PHAM ANH THU" userId="baf72463-252b-4d5f-a6ca-5a6327a9888d" providerId="ADAL" clId="{42EB9027-1256-453B-B13C-DB095AC7D2C1}" dt="2022-01-17T13:06:05.245" v="306" actId="207"/>
        <pc:sldMkLst>
          <pc:docMk/>
          <pc:sldMk cId="1824888805" sldId="337"/>
        </pc:sldMkLst>
        <pc:spChg chg="mod">
          <ac:chgData name="NGUYEN PHAM ANH THU" userId="baf72463-252b-4d5f-a6ca-5a6327a9888d" providerId="ADAL" clId="{42EB9027-1256-453B-B13C-DB095AC7D2C1}" dt="2022-01-17T13:06:05.245" v="306" actId="207"/>
          <ac:spMkLst>
            <pc:docMk/>
            <pc:sldMk cId="1824888805" sldId="337"/>
            <ac:spMk id="2" creationId="{64791E56-60FF-4D13-B68B-24ED67E1964D}"/>
          </ac:spMkLst>
        </pc:spChg>
        <pc:spChg chg="mod">
          <ac:chgData name="NGUYEN PHAM ANH THU" userId="baf72463-252b-4d5f-a6ca-5a6327a9888d" providerId="ADAL" clId="{42EB9027-1256-453B-B13C-DB095AC7D2C1}" dt="2022-01-17T13:05:59.268" v="304" actId="207"/>
          <ac:spMkLst>
            <pc:docMk/>
            <pc:sldMk cId="1824888805" sldId="337"/>
            <ac:spMk id="5" creationId="{A502AFF2-15AE-4668-AD68-055BEA95B3AA}"/>
          </ac:spMkLst>
        </pc:spChg>
        <pc:spChg chg="mod">
          <ac:chgData name="NGUYEN PHAM ANH THU" userId="baf72463-252b-4d5f-a6ca-5a6327a9888d" providerId="ADAL" clId="{42EB9027-1256-453B-B13C-DB095AC7D2C1}" dt="2022-01-17T13:06:02.710" v="305" actId="207"/>
          <ac:spMkLst>
            <pc:docMk/>
            <pc:sldMk cId="1824888805" sldId="337"/>
            <ac:spMk id="66" creationId="{9F6179DC-DE4B-4A5F-A69C-6381E24F811F}"/>
          </ac:spMkLst>
        </pc:spChg>
      </pc:sldChg>
      <pc:sldChg chg="modSp mod">
        <pc:chgData name="NGUYEN PHAM ANH THU" userId="baf72463-252b-4d5f-a6ca-5a6327a9888d" providerId="ADAL" clId="{42EB9027-1256-453B-B13C-DB095AC7D2C1}" dt="2022-01-17T13:06:21.542" v="309" actId="207"/>
        <pc:sldMkLst>
          <pc:docMk/>
          <pc:sldMk cId="4022390606" sldId="338"/>
        </pc:sldMkLst>
        <pc:spChg chg="mod">
          <ac:chgData name="NGUYEN PHAM ANH THU" userId="baf72463-252b-4d5f-a6ca-5a6327a9888d" providerId="ADAL" clId="{42EB9027-1256-453B-B13C-DB095AC7D2C1}" dt="2022-01-17T13:06:21.542" v="309" actId="207"/>
          <ac:spMkLst>
            <pc:docMk/>
            <pc:sldMk cId="4022390606" sldId="338"/>
            <ac:spMk id="2" creationId="{9584437A-A1AC-433E-8360-C9F893CFB377}"/>
          </ac:spMkLst>
        </pc:spChg>
        <pc:spChg chg="mod">
          <ac:chgData name="NGUYEN PHAM ANH THU" userId="baf72463-252b-4d5f-a6ca-5a6327a9888d" providerId="ADAL" clId="{42EB9027-1256-453B-B13C-DB095AC7D2C1}" dt="2022-01-17T13:06:18.981" v="308" actId="207"/>
          <ac:spMkLst>
            <pc:docMk/>
            <pc:sldMk cId="4022390606" sldId="338"/>
            <ac:spMk id="21" creationId="{E748592E-4B00-483E-95DF-9658618B1662}"/>
          </ac:spMkLst>
        </pc:spChg>
      </pc:sldChg>
      <pc:sldChg chg="modSp mod modNotesTx">
        <pc:chgData name="NGUYEN PHAM ANH THU" userId="baf72463-252b-4d5f-a6ca-5a6327a9888d" providerId="ADAL" clId="{42EB9027-1256-453B-B13C-DB095AC7D2C1}" dt="2022-01-17T13:05:09.756" v="292" actId="207"/>
        <pc:sldMkLst>
          <pc:docMk/>
          <pc:sldMk cId="361141859" sldId="339"/>
        </pc:sldMkLst>
        <pc:spChg chg="mod">
          <ac:chgData name="NGUYEN PHAM ANH THU" userId="baf72463-252b-4d5f-a6ca-5a6327a9888d" providerId="ADAL" clId="{42EB9027-1256-453B-B13C-DB095AC7D2C1}" dt="2022-01-17T13:05:09.756" v="292" actId="207"/>
          <ac:spMkLst>
            <pc:docMk/>
            <pc:sldMk cId="361141859" sldId="339"/>
            <ac:spMk id="5" creationId="{A502AFF2-15AE-4668-AD68-055BEA95B3AA}"/>
          </ac:spMkLst>
        </pc:spChg>
        <pc:spChg chg="mod">
          <ac:chgData name="NGUYEN PHAM ANH THU" userId="baf72463-252b-4d5f-a6ca-5a6327a9888d" providerId="ADAL" clId="{42EB9027-1256-453B-B13C-DB095AC7D2C1}" dt="2022-01-17T13:05:07.164" v="291" actId="207"/>
          <ac:spMkLst>
            <pc:docMk/>
            <pc:sldMk cId="361141859" sldId="339"/>
            <ac:spMk id="61" creationId="{CB980DA7-37D3-41B5-8BBD-CDF48BDE878C}"/>
          </ac:spMkLst>
        </pc:spChg>
      </pc:sldChg>
      <pc:sldChg chg="modSp mod modAnim modNotesTx">
        <pc:chgData name="NGUYEN PHAM ANH THU" userId="baf72463-252b-4d5f-a6ca-5a6327a9888d" providerId="ADAL" clId="{42EB9027-1256-453B-B13C-DB095AC7D2C1}" dt="2022-01-17T13:05:33.661" v="300" actId="207"/>
        <pc:sldMkLst>
          <pc:docMk/>
          <pc:sldMk cId="3230693498" sldId="340"/>
        </pc:sldMkLst>
        <pc:spChg chg="mod">
          <ac:chgData name="NGUYEN PHAM ANH THU" userId="baf72463-252b-4d5f-a6ca-5a6327a9888d" providerId="ADAL" clId="{42EB9027-1256-453B-B13C-DB095AC7D2C1}" dt="2022-01-17T13:05:16.219" v="293" actId="207"/>
          <ac:spMkLst>
            <pc:docMk/>
            <pc:sldMk cId="3230693498" sldId="340"/>
            <ac:spMk id="2" creationId="{64791E56-60FF-4D13-B68B-24ED67E1964D}"/>
          </ac:spMkLst>
        </pc:spChg>
        <pc:spChg chg="mod">
          <ac:chgData name="NGUYEN PHAM ANH THU" userId="baf72463-252b-4d5f-a6ca-5a6327a9888d" providerId="ADAL" clId="{42EB9027-1256-453B-B13C-DB095AC7D2C1}" dt="2022-01-17T13:05:33.661" v="300" actId="207"/>
          <ac:spMkLst>
            <pc:docMk/>
            <pc:sldMk cId="3230693498" sldId="340"/>
            <ac:spMk id="5" creationId="{A502AFF2-15AE-4668-AD68-055BEA95B3AA}"/>
          </ac:spMkLst>
        </pc:spChg>
        <pc:spChg chg="mod">
          <ac:chgData name="NGUYEN PHAM ANH THU" userId="baf72463-252b-4d5f-a6ca-5a6327a9888d" providerId="ADAL" clId="{42EB9027-1256-453B-B13C-DB095AC7D2C1}" dt="2022-01-17T13:05:29.981" v="299" actId="207"/>
          <ac:spMkLst>
            <pc:docMk/>
            <pc:sldMk cId="3230693498" sldId="340"/>
            <ac:spMk id="23" creationId="{CDA39650-1BF1-4FAA-9149-E8D36E5C5FFE}"/>
          </ac:spMkLst>
        </pc:spChg>
        <pc:spChg chg="mod">
          <ac:chgData name="NGUYEN PHAM ANH THU" userId="baf72463-252b-4d5f-a6ca-5a6327a9888d" providerId="ADAL" clId="{42EB9027-1256-453B-B13C-DB095AC7D2C1}" dt="2022-01-17T13:05:27.500" v="298" actId="207"/>
          <ac:spMkLst>
            <pc:docMk/>
            <pc:sldMk cId="3230693498" sldId="340"/>
            <ac:spMk id="26" creationId="{C5AFC368-F007-4A6D-83DA-FD51B8A73D40}"/>
          </ac:spMkLst>
        </pc:spChg>
        <pc:spChg chg="mod">
          <ac:chgData name="NGUYEN PHAM ANH THU" userId="baf72463-252b-4d5f-a6ca-5a6327a9888d" providerId="ADAL" clId="{42EB9027-1256-453B-B13C-DB095AC7D2C1}" dt="2022-01-17T13:05:25.375" v="297" actId="207"/>
          <ac:spMkLst>
            <pc:docMk/>
            <pc:sldMk cId="3230693498" sldId="340"/>
            <ac:spMk id="27" creationId="{6D37BBE0-C99C-4C96-A487-1FA4A71F4346}"/>
          </ac:spMkLst>
        </pc:spChg>
        <pc:spChg chg="mod">
          <ac:chgData name="NGUYEN PHAM ANH THU" userId="baf72463-252b-4d5f-a6ca-5a6327a9888d" providerId="ADAL" clId="{42EB9027-1256-453B-B13C-DB095AC7D2C1}" dt="2022-01-17T12:59:21.161" v="252" actId="207"/>
          <ac:spMkLst>
            <pc:docMk/>
            <pc:sldMk cId="3230693498" sldId="340"/>
            <ac:spMk id="43" creationId="{A4291EF3-B2F5-4607-A5D1-18D2D2627094}"/>
          </ac:spMkLst>
        </pc:spChg>
        <pc:grpChg chg="mod">
          <ac:chgData name="NGUYEN PHAM ANH THU" userId="baf72463-252b-4d5f-a6ca-5a6327a9888d" providerId="ADAL" clId="{42EB9027-1256-453B-B13C-DB095AC7D2C1}" dt="2022-01-17T13:05:21.415" v="295" actId="207"/>
          <ac:grpSpMkLst>
            <pc:docMk/>
            <pc:sldMk cId="3230693498" sldId="340"/>
            <ac:grpSpMk id="25" creationId="{930060E8-634D-434D-A79F-AB39BCAC34BC}"/>
          </ac:grpSpMkLst>
        </pc:grpChg>
      </pc:sldChg>
      <pc:sldChg chg="modSp mod">
        <pc:chgData name="NGUYEN PHAM ANH THU" userId="baf72463-252b-4d5f-a6ca-5a6327a9888d" providerId="ADAL" clId="{42EB9027-1256-453B-B13C-DB095AC7D2C1}" dt="2022-01-17T13:06:15.116" v="307" actId="207"/>
        <pc:sldMkLst>
          <pc:docMk/>
          <pc:sldMk cId="2368082599" sldId="341"/>
        </pc:sldMkLst>
        <pc:spChg chg="mod">
          <ac:chgData name="NGUYEN PHAM ANH THU" userId="baf72463-252b-4d5f-a6ca-5a6327a9888d" providerId="ADAL" clId="{42EB9027-1256-453B-B13C-DB095AC7D2C1}" dt="2022-01-17T13:06:15.116" v="307" actId="207"/>
          <ac:spMkLst>
            <pc:docMk/>
            <pc:sldMk cId="2368082599" sldId="341"/>
            <ac:spMk id="5" creationId="{A502AFF2-15AE-4668-AD68-055BEA95B3AA}"/>
          </ac:spMkLst>
        </pc:spChg>
      </pc:sldChg>
      <pc:sldChg chg="modSp mod">
        <pc:chgData name="NGUYEN PHAM ANH THU" userId="baf72463-252b-4d5f-a6ca-5a6327a9888d" providerId="ADAL" clId="{42EB9027-1256-453B-B13C-DB095AC7D2C1}" dt="2022-01-17T13:06:27.276" v="310" actId="207"/>
        <pc:sldMkLst>
          <pc:docMk/>
          <pc:sldMk cId="2753407397" sldId="342"/>
        </pc:sldMkLst>
        <pc:spChg chg="mod">
          <ac:chgData name="NGUYEN PHAM ANH THU" userId="baf72463-252b-4d5f-a6ca-5a6327a9888d" providerId="ADAL" clId="{42EB9027-1256-453B-B13C-DB095AC7D2C1}" dt="2022-01-17T13:06:27.276" v="310" actId="207"/>
          <ac:spMkLst>
            <pc:docMk/>
            <pc:sldMk cId="2753407397" sldId="342"/>
            <ac:spMk id="21" creationId="{E748592E-4B00-483E-95DF-9658618B1662}"/>
          </ac:spMkLst>
        </pc:spChg>
      </pc:sldChg>
      <pc:sldChg chg="modSp mod">
        <pc:chgData name="NGUYEN PHAM ANH THU" userId="baf72463-252b-4d5f-a6ca-5a6327a9888d" providerId="ADAL" clId="{42EB9027-1256-453B-B13C-DB095AC7D2C1}" dt="2022-01-17T13:06:32.804" v="311" actId="207"/>
        <pc:sldMkLst>
          <pc:docMk/>
          <pc:sldMk cId="377786840" sldId="343"/>
        </pc:sldMkLst>
        <pc:spChg chg="mod">
          <ac:chgData name="NGUYEN PHAM ANH THU" userId="baf72463-252b-4d5f-a6ca-5a6327a9888d" providerId="ADAL" clId="{42EB9027-1256-453B-B13C-DB095AC7D2C1}" dt="2022-01-17T13:06:32.804" v="311" actId="207"/>
          <ac:spMkLst>
            <pc:docMk/>
            <pc:sldMk cId="377786840" sldId="343"/>
            <ac:spMk id="21" creationId="{E748592E-4B00-483E-95DF-9658618B1662}"/>
          </ac:spMkLst>
        </pc:spChg>
      </pc:sldChg>
      <pc:sldChg chg="modSp mod">
        <pc:chgData name="NGUYEN PHAM ANH THU" userId="baf72463-252b-4d5f-a6ca-5a6327a9888d" providerId="ADAL" clId="{42EB9027-1256-453B-B13C-DB095AC7D2C1}" dt="2022-01-17T13:06:39.641" v="313" actId="113"/>
        <pc:sldMkLst>
          <pc:docMk/>
          <pc:sldMk cId="1011924792" sldId="344"/>
        </pc:sldMkLst>
        <pc:spChg chg="mod">
          <ac:chgData name="NGUYEN PHAM ANH THU" userId="baf72463-252b-4d5f-a6ca-5a6327a9888d" providerId="ADAL" clId="{42EB9027-1256-453B-B13C-DB095AC7D2C1}" dt="2022-01-17T13:06:39.641" v="313" actId="113"/>
          <ac:spMkLst>
            <pc:docMk/>
            <pc:sldMk cId="1011924792" sldId="344"/>
            <ac:spMk id="76" creationId="{FD0DEEC6-2E2B-4482-8AF2-605F6E31117F}"/>
          </ac:spMkLst>
        </pc:spChg>
      </pc:sldChg>
      <pc:sldChg chg="modSp mod">
        <pc:chgData name="NGUYEN PHAM ANH THU" userId="baf72463-252b-4d5f-a6ca-5a6327a9888d" providerId="ADAL" clId="{42EB9027-1256-453B-B13C-DB095AC7D2C1}" dt="2022-01-17T13:06:55.638" v="315" actId="207"/>
        <pc:sldMkLst>
          <pc:docMk/>
          <pc:sldMk cId="759141812" sldId="350"/>
        </pc:sldMkLst>
        <pc:spChg chg="mod">
          <ac:chgData name="NGUYEN PHAM ANH THU" userId="baf72463-252b-4d5f-a6ca-5a6327a9888d" providerId="ADAL" clId="{42EB9027-1256-453B-B13C-DB095AC7D2C1}" dt="2022-01-17T13:06:55.638" v="315" actId="207"/>
          <ac:spMkLst>
            <pc:docMk/>
            <pc:sldMk cId="759141812" sldId="350"/>
            <ac:spMk id="4" creationId="{1525ED49-89DA-4025-868E-F45B7F3EFB16}"/>
          </ac:spMkLst>
        </pc:spChg>
      </pc:sldChg>
      <pc:sldChg chg="modSp mod">
        <pc:chgData name="NGUYEN PHAM ANH THU" userId="baf72463-252b-4d5f-a6ca-5a6327a9888d" providerId="ADAL" clId="{42EB9027-1256-453B-B13C-DB095AC7D2C1}" dt="2022-01-17T13:07:08.694" v="318" actId="113"/>
        <pc:sldMkLst>
          <pc:docMk/>
          <pc:sldMk cId="406941168" sldId="351"/>
        </pc:sldMkLst>
        <pc:spChg chg="mod">
          <ac:chgData name="NGUYEN PHAM ANH THU" userId="baf72463-252b-4d5f-a6ca-5a6327a9888d" providerId="ADAL" clId="{42EB9027-1256-453B-B13C-DB095AC7D2C1}" dt="2022-01-17T13:07:08.694" v="318" actId="113"/>
          <ac:spMkLst>
            <pc:docMk/>
            <pc:sldMk cId="406941168" sldId="351"/>
            <ac:spMk id="8" creationId="{DF792322-10B0-43FD-B4C7-E339EAB88A24}"/>
          </ac:spMkLst>
        </pc:spChg>
      </pc:sldChg>
      <pc:sldChg chg="modSp mod">
        <pc:chgData name="NGUYEN PHAM ANH THU" userId="baf72463-252b-4d5f-a6ca-5a6327a9888d" providerId="ADAL" clId="{42EB9027-1256-453B-B13C-DB095AC7D2C1}" dt="2022-01-17T13:07:00.756" v="316" actId="207"/>
        <pc:sldMkLst>
          <pc:docMk/>
          <pc:sldMk cId="3211885744" sldId="352"/>
        </pc:sldMkLst>
        <pc:spChg chg="mod">
          <ac:chgData name="NGUYEN PHAM ANH THU" userId="baf72463-252b-4d5f-a6ca-5a6327a9888d" providerId="ADAL" clId="{42EB9027-1256-453B-B13C-DB095AC7D2C1}" dt="2022-01-17T13:07:00.756" v="316" actId="207"/>
          <ac:spMkLst>
            <pc:docMk/>
            <pc:sldMk cId="3211885744" sldId="352"/>
            <ac:spMk id="4" creationId="{1525ED49-89DA-4025-868E-F45B7F3EFB16}"/>
          </ac:spMkLst>
        </pc:spChg>
      </pc:sldChg>
      <pc:sldChg chg="addSp delSp modSp add mod ord delAnim modAnim">
        <pc:chgData name="NGUYEN PHAM ANH THU" userId="baf72463-252b-4d5f-a6ca-5a6327a9888d" providerId="ADAL" clId="{42EB9027-1256-453B-B13C-DB095AC7D2C1}" dt="2022-01-17T13:09:28.905" v="352" actId="1076"/>
        <pc:sldMkLst>
          <pc:docMk/>
          <pc:sldMk cId="1739064596" sldId="353"/>
        </pc:sldMkLst>
        <pc:spChg chg="add del mod">
          <ac:chgData name="NGUYEN PHAM ANH THU" userId="baf72463-252b-4d5f-a6ca-5a6327a9888d" providerId="ADAL" clId="{42EB9027-1256-453B-B13C-DB095AC7D2C1}" dt="2022-01-17T13:08:05.757" v="325" actId="478"/>
          <ac:spMkLst>
            <pc:docMk/>
            <pc:sldMk cId="1739064596" sldId="353"/>
            <ac:spMk id="3" creationId="{EE107AC3-0DC9-485C-AC66-F6DA8692B16A}"/>
          </ac:spMkLst>
        </pc:spChg>
        <pc:spChg chg="mod">
          <ac:chgData name="NGUYEN PHAM ANH THU" userId="baf72463-252b-4d5f-a6ca-5a6327a9888d" providerId="ADAL" clId="{42EB9027-1256-453B-B13C-DB095AC7D2C1}" dt="2022-01-17T13:08:10.935" v="326"/>
          <ac:spMkLst>
            <pc:docMk/>
            <pc:sldMk cId="1739064596" sldId="353"/>
            <ac:spMk id="9" creationId="{419C6099-1D03-42D8-8519-C3FFB4FCA7A4}"/>
          </ac:spMkLst>
        </pc:spChg>
        <pc:spChg chg="del">
          <ac:chgData name="NGUYEN PHAM ANH THU" userId="baf72463-252b-4d5f-a6ca-5a6327a9888d" providerId="ADAL" clId="{42EB9027-1256-453B-B13C-DB095AC7D2C1}" dt="2022-01-17T13:08:04.222" v="324" actId="478"/>
          <ac:spMkLst>
            <pc:docMk/>
            <pc:sldMk cId="1739064596" sldId="353"/>
            <ac:spMk id="1533" creationId="{00000000-0000-0000-0000-000000000000}"/>
          </ac:spMkLst>
        </pc:spChg>
        <pc:grpChg chg="add mod">
          <ac:chgData name="NGUYEN PHAM ANH THU" userId="baf72463-252b-4d5f-a6ca-5a6327a9888d" providerId="ADAL" clId="{42EB9027-1256-453B-B13C-DB095AC7D2C1}" dt="2022-01-17T13:09:28.905" v="352" actId="1076"/>
          <ac:grpSpMkLst>
            <pc:docMk/>
            <pc:sldMk cId="1739064596" sldId="353"/>
            <ac:grpSpMk id="7" creationId="{9040F809-1649-4B7A-8862-5C9ECD5E827F}"/>
          </ac:grpSpMkLst>
        </pc:grpChg>
        <pc:picChg chg="mod">
          <ac:chgData name="NGUYEN PHAM ANH THU" userId="baf72463-252b-4d5f-a6ca-5a6327a9888d" providerId="ADAL" clId="{42EB9027-1256-453B-B13C-DB095AC7D2C1}" dt="2022-01-17T13:08:10.935" v="326"/>
          <ac:picMkLst>
            <pc:docMk/>
            <pc:sldMk cId="1739064596" sldId="353"/>
            <ac:picMk id="8" creationId="{15875F00-6698-4C92-9903-719F008257C6}"/>
          </ac:picMkLst>
        </pc:picChg>
        <pc:picChg chg="add mod">
          <ac:chgData name="NGUYEN PHAM ANH THU" userId="baf72463-252b-4d5f-a6ca-5a6327a9888d" providerId="ADAL" clId="{42EB9027-1256-453B-B13C-DB095AC7D2C1}" dt="2022-01-17T13:09:20.715" v="351" actId="1076"/>
          <ac:picMkLst>
            <pc:docMk/>
            <pc:sldMk cId="1739064596" sldId="353"/>
            <ac:picMk id="10" creationId="{1370FE1B-6F99-410C-A5A6-18499D957401}"/>
          </ac:picMkLst>
        </pc:picChg>
        <pc:picChg chg="del">
          <ac:chgData name="NGUYEN PHAM ANH THU" userId="baf72463-252b-4d5f-a6ca-5a6327a9888d" providerId="ADAL" clId="{42EB9027-1256-453B-B13C-DB095AC7D2C1}" dt="2022-01-17T13:09:12.010" v="348" actId="478"/>
          <ac:picMkLst>
            <pc:docMk/>
            <pc:sldMk cId="1739064596" sldId="353"/>
            <ac:picMk id="259" creationId="{27884D60-CBD9-4353-985D-56E1C68E504B}"/>
          </ac:picMkLst>
        </pc:picChg>
        <pc:picChg chg="del">
          <ac:chgData name="NGUYEN PHAM ANH THU" userId="baf72463-252b-4d5f-a6ca-5a6327a9888d" providerId="ADAL" clId="{42EB9027-1256-453B-B13C-DB095AC7D2C1}" dt="2022-01-17T13:09:11.238" v="347" actId="478"/>
          <ac:picMkLst>
            <pc:docMk/>
            <pc:sldMk cId="1739064596" sldId="353"/>
            <ac:picMk id="260" creationId="{CDBAD82C-D03E-4E18-B661-4DF4340F85D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342522-5BED-4FED-B5BD-C85E462BF5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FD4BAE-68C8-4FA8-896F-5A0936BBDFF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68F17F-5EEA-4D6E-93EA-337916304060}" type="datetimeFigureOut">
              <a:rPr lang="en-US" smtClean="0"/>
              <a:t>12/17/2023</a:t>
            </a:fld>
            <a:endParaRPr lang="en-US"/>
          </a:p>
        </p:txBody>
      </p:sp>
      <p:sp>
        <p:nvSpPr>
          <p:cNvPr id="4" name="Footer Placeholder 3">
            <a:extLst>
              <a:ext uri="{FF2B5EF4-FFF2-40B4-BE49-F238E27FC236}">
                <a16:creationId xmlns:a16="http://schemas.microsoft.com/office/drawing/2014/main" id="{4800B519-46C8-4F22-A129-F780110962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6EE1A2-6021-42CE-8B1E-A40A350C9D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E972EE-F639-4C19-A0BE-0530714BD1D9}" type="slidenum">
              <a:rPr lang="en-US" smtClean="0"/>
              <a:t>‹#›</a:t>
            </a:fld>
            <a:endParaRPr lang="en-US"/>
          </a:p>
        </p:txBody>
      </p:sp>
    </p:spTree>
    <p:extLst>
      <p:ext uri="{BB962C8B-B14F-4D97-AF65-F5344CB8AC3E}">
        <p14:creationId xmlns:p14="http://schemas.microsoft.com/office/powerpoint/2010/main" val="1795850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8565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1862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6936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32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714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504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212215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3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6661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4658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7311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191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3746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 y="1067771"/>
            <a:ext cx="2222478" cy="1426162"/>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463960" y="1472748"/>
            <a:ext cx="5741819" cy="1771871"/>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10620" y="2501600"/>
            <a:ext cx="7740335" cy="791318"/>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646637" y="2501600"/>
            <a:ext cx="4670615" cy="411445"/>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295271" y="2556471"/>
            <a:ext cx="6173449" cy="734253"/>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2826772"/>
            <a:ext cx="4754280" cy="463952"/>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35639" y="2726654"/>
            <a:ext cx="515341" cy="482523"/>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2678" y="2870669"/>
            <a:ext cx="828301" cy="420055"/>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3290726"/>
            <a:ext cx="9150950" cy="185276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0" y="3290726"/>
            <a:ext cx="9150950" cy="42123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0" y="3751640"/>
            <a:ext cx="9150950" cy="1391855"/>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55507" y="3290726"/>
            <a:ext cx="4988374" cy="1852768"/>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855293" y="3290726"/>
            <a:ext cx="1634068" cy="268613"/>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0" y="2726654"/>
            <a:ext cx="475908" cy="482523"/>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2870669"/>
            <a:ext cx="765917" cy="420055"/>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646876" y="4433050"/>
            <a:ext cx="2504097" cy="710447"/>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632495" y="4787262"/>
            <a:ext cx="1518482" cy="35623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0" y="3566261"/>
            <a:ext cx="974140" cy="633628"/>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0" y="3818836"/>
            <a:ext cx="644906" cy="355899"/>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0" y="4623663"/>
            <a:ext cx="2605288" cy="519835"/>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0" y="4242944"/>
            <a:ext cx="2101005" cy="900553"/>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33693" y="4242944"/>
            <a:ext cx="867316" cy="130339"/>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0" y="4651014"/>
            <a:ext cx="1329037" cy="492484"/>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27219" y="4919627"/>
            <a:ext cx="87420" cy="64156"/>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661019" y="4932121"/>
            <a:ext cx="104320" cy="54364"/>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86681" y="4967576"/>
            <a:ext cx="84708" cy="23299"/>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09200" y="4834873"/>
            <a:ext cx="104320" cy="42546"/>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675400" y="4802795"/>
            <a:ext cx="118508" cy="74286"/>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39520" y="4417855"/>
            <a:ext cx="75528" cy="4896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5614" y="4404349"/>
            <a:ext cx="132695" cy="62468"/>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6702" y="4448245"/>
            <a:ext cx="95557" cy="25156"/>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605088" y="4753833"/>
            <a:ext cx="98895" cy="123248"/>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97724" y="4787769"/>
            <a:ext cx="65096" cy="89312"/>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576713" y="4844159"/>
            <a:ext cx="76571" cy="30221"/>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734237" y="4366024"/>
            <a:ext cx="81996" cy="128144"/>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788483" y="4443011"/>
            <a:ext cx="95348" cy="59936"/>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692717" y="4426803"/>
            <a:ext cx="50491" cy="50987"/>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35982" y="4883497"/>
            <a:ext cx="73233" cy="102988"/>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96131" y="4901562"/>
            <a:ext cx="45484" cy="84923"/>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686681" y="4955589"/>
            <a:ext cx="65096" cy="30896"/>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8714" y="4345764"/>
            <a:ext cx="96392" cy="121053"/>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88403" y="4368218"/>
            <a:ext cx="65304" cy="84923"/>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06702" y="4433894"/>
            <a:ext cx="75945" cy="30221"/>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62740" y="4430011"/>
            <a:ext cx="79283" cy="37481"/>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002310" y="4053682"/>
            <a:ext cx="90132" cy="139624"/>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63294" y="4122060"/>
            <a:ext cx="56124" cy="61962"/>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483540" y="3577404"/>
            <a:ext cx="84708" cy="3039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457877" y="3552248"/>
            <a:ext cx="93471" cy="55208"/>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401753" y="3515949"/>
            <a:ext cx="75945" cy="91507"/>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8474777" y="3541105"/>
            <a:ext cx="53620" cy="66351"/>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376090" y="3581963"/>
            <a:ext cx="62383" cy="25494"/>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474777" y="4315542"/>
            <a:ext cx="73233" cy="48455"/>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503152" y="4325335"/>
            <a:ext cx="84708" cy="38663"/>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522764" y="4350153"/>
            <a:ext cx="70520" cy="18234"/>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480202" y="4288867"/>
            <a:ext cx="59671" cy="75130"/>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449740" y="4302542"/>
            <a:ext cx="36721" cy="61455"/>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522764" y="4343062"/>
            <a:ext cx="53203" cy="21104"/>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943488" y="3659120"/>
            <a:ext cx="70312" cy="48455"/>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971029" y="3669756"/>
            <a:ext cx="84708" cy="40013"/>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990641" y="3695756"/>
            <a:ext cx="71146" cy="16208"/>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948704" y="3632444"/>
            <a:ext cx="59045" cy="77325"/>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17617" y="3646119"/>
            <a:ext cx="36721" cy="63650"/>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90641" y="3686639"/>
            <a:ext cx="54246" cy="2313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334511" y="3823732"/>
            <a:ext cx="50700" cy="29883"/>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359965" y="3816134"/>
            <a:ext cx="84708" cy="37481"/>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379577" y="3842303"/>
            <a:ext cx="61757" cy="13507"/>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348490" y="3780173"/>
            <a:ext cx="62383" cy="73442"/>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303215" y="3793848"/>
            <a:ext cx="42771" cy="50481"/>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379577" y="3832511"/>
            <a:ext cx="50908" cy="18909"/>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286315" y="3830485"/>
            <a:ext cx="50908" cy="23468"/>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00946" y="3481507"/>
            <a:ext cx="64887" cy="36805"/>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1825" y="3470871"/>
            <a:ext cx="107032" cy="47442"/>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57697" y="3504300"/>
            <a:ext cx="78449" cy="18909"/>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17638" y="3427312"/>
            <a:ext cx="79283" cy="91001"/>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61513" y="3445377"/>
            <a:ext cx="53620" cy="61455"/>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57697" y="3492819"/>
            <a:ext cx="61549" cy="23299"/>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39397" y="3490793"/>
            <a:ext cx="64261" cy="2768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385002" y="3390675"/>
            <a:ext cx="242231" cy="373795"/>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497876" y="3595807"/>
            <a:ext cx="31296" cy="255612"/>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525671" y="2964540"/>
            <a:ext cx="169207" cy="264392"/>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601407" y="3110074"/>
            <a:ext cx="23159" cy="180651"/>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635207" y="2829980"/>
            <a:ext cx="240145" cy="373795"/>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745369" y="3035112"/>
            <a:ext cx="31296" cy="255612"/>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757589" y="3244634"/>
            <a:ext cx="242022" cy="376496"/>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866917" y="3451961"/>
            <a:ext cx="34008" cy="255612"/>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96519" y="3194997"/>
            <a:ext cx="242231" cy="375821"/>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09393" y="3402156"/>
            <a:ext cx="31505" cy="255106"/>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272172" y="3650509"/>
            <a:ext cx="65096" cy="95897"/>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314109" y="3709432"/>
            <a:ext cx="76571" cy="4626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235869" y="3697782"/>
            <a:ext cx="41937" cy="39338"/>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987586" y="4407050"/>
            <a:ext cx="76571" cy="105183"/>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049761" y="4459557"/>
            <a:ext cx="44858" cy="45585"/>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22640" y="430625"/>
            <a:ext cx="3380237" cy="1253992"/>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632496" y="-81664"/>
            <a:ext cx="3045018" cy="1396973"/>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2"/>
          <p:cNvGrpSpPr/>
          <p:nvPr/>
        </p:nvGrpSpPr>
        <p:grpSpPr>
          <a:xfrm>
            <a:off x="1620593" y="2845588"/>
            <a:ext cx="1327376" cy="437568"/>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2"/>
          <p:cNvGrpSpPr/>
          <p:nvPr/>
        </p:nvGrpSpPr>
        <p:grpSpPr>
          <a:xfrm>
            <a:off x="1408030" y="2501492"/>
            <a:ext cx="170863" cy="781667"/>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2"/>
          <p:cNvGrpSpPr/>
          <p:nvPr/>
        </p:nvGrpSpPr>
        <p:grpSpPr>
          <a:xfrm>
            <a:off x="2625698" y="3456561"/>
            <a:ext cx="1392593" cy="279003"/>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2"/>
          <p:cNvGrpSpPr/>
          <p:nvPr/>
        </p:nvGrpSpPr>
        <p:grpSpPr>
          <a:xfrm>
            <a:off x="2495885" y="3938703"/>
            <a:ext cx="4830194" cy="12047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
          <p:cNvSpPr txBox="1">
            <a:spLocks noGrp="1"/>
          </p:cNvSpPr>
          <p:nvPr>
            <p:ph type="ctrTitle"/>
          </p:nvPr>
        </p:nvSpPr>
        <p:spPr>
          <a:xfrm>
            <a:off x="1179325" y="716975"/>
            <a:ext cx="6785400" cy="122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36450" y="1907526"/>
            <a:ext cx="4271100" cy="54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rgbClr val="434343"/>
              </a:buClr>
              <a:buSzPts val="1600"/>
              <a:buFont typeface="Livvic"/>
              <a:buAutoNum type="arabicPeriod"/>
              <a:defRPr sz="1100">
                <a:latin typeface="Open Sans"/>
                <a:ea typeface="Open Sans"/>
                <a:cs typeface="Open Sans"/>
                <a:sym typeface="Open Sans"/>
              </a:defRPr>
            </a:lvl1pPr>
            <a:lvl2pPr marL="914400" lvl="1" indent="-330200" rtl="0">
              <a:lnSpc>
                <a:spcPct val="100000"/>
              </a:lnSpc>
              <a:spcBef>
                <a:spcPts val="0"/>
              </a:spcBef>
              <a:spcAft>
                <a:spcPts val="0"/>
              </a:spcAft>
              <a:buClr>
                <a:srgbClr val="434343"/>
              </a:buClr>
              <a:buSzPts val="1600"/>
              <a:buFont typeface="Roboto Condensed Light"/>
              <a:buAutoNum type="alphaLcPeriod"/>
              <a:defRPr/>
            </a:lvl2pPr>
            <a:lvl3pPr marL="1371600" lvl="2" indent="-330200" rtl="0">
              <a:lnSpc>
                <a:spcPct val="100000"/>
              </a:lnSpc>
              <a:spcBef>
                <a:spcPts val="0"/>
              </a:spcBef>
              <a:spcAft>
                <a:spcPts val="0"/>
              </a:spcAft>
              <a:buClr>
                <a:srgbClr val="434343"/>
              </a:buClr>
              <a:buSzPts val="1600"/>
              <a:buFont typeface="Roboto Condensed Light"/>
              <a:buAutoNum type="romanLcPeriod"/>
              <a:defRPr/>
            </a:lvl3pPr>
            <a:lvl4pPr marL="1828800" lvl="3" indent="-330200" rtl="0">
              <a:lnSpc>
                <a:spcPct val="100000"/>
              </a:lnSpc>
              <a:spcBef>
                <a:spcPts val="0"/>
              </a:spcBef>
              <a:spcAft>
                <a:spcPts val="0"/>
              </a:spcAft>
              <a:buClr>
                <a:srgbClr val="434343"/>
              </a:buClr>
              <a:buSzPts val="1600"/>
              <a:buFont typeface="Roboto Condensed Light"/>
              <a:buAutoNum type="arabicPeriod"/>
              <a:defRPr/>
            </a:lvl4pPr>
            <a:lvl5pPr marL="2286000" lvl="4" indent="-330200" rtl="0">
              <a:lnSpc>
                <a:spcPct val="100000"/>
              </a:lnSpc>
              <a:spcBef>
                <a:spcPts val="0"/>
              </a:spcBef>
              <a:spcAft>
                <a:spcPts val="0"/>
              </a:spcAft>
              <a:buClr>
                <a:srgbClr val="434343"/>
              </a:buClr>
              <a:buSzPts val="1600"/>
              <a:buFont typeface="Roboto Condensed Light"/>
              <a:buAutoNum type="alphaLcPeriod"/>
              <a:defRPr/>
            </a:lvl5pPr>
            <a:lvl6pPr marL="2743200" lvl="5" indent="-330200" rtl="0">
              <a:lnSpc>
                <a:spcPct val="100000"/>
              </a:lnSpc>
              <a:spcBef>
                <a:spcPts val="0"/>
              </a:spcBef>
              <a:spcAft>
                <a:spcPts val="0"/>
              </a:spcAft>
              <a:buClr>
                <a:srgbClr val="434343"/>
              </a:buClr>
              <a:buSzPts val="1600"/>
              <a:buFont typeface="Roboto Condensed Light"/>
              <a:buAutoNum type="romanLcPeriod"/>
              <a:defRPr/>
            </a:lvl6pPr>
            <a:lvl7pPr marL="3200400" lvl="6" indent="-330200" rtl="0">
              <a:lnSpc>
                <a:spcPct val="100000"/>
              </a:lnSpc>
              <a:spcBef>
                <a:spcPts val="0"/>
              </a:spcBef>
              <a:spcAft>
                <a:spcPts val="0"/>
              </a:spcAft>
              <a:buClr>
                <a:srgbClr val="434343"/>
              </a:buClr>
              <a:buSzPts val="1600"/>
              <a:buFont typeface="Roboto Condensed Light"/>
              <a:buAutoNum type="arabicPeriod"/>
              <a:defRPr/>
            </a:lvl7pPr>
            <a:lvl8pPr marL="3657600" lvl="7" indent="-330200" rtl="0">
              <a:lnSpc>
                <a:spcPct val="100000"/>
              </a:lnSpc>
              <a:spcBef>
                <a:spcPts val="0"/>
              </a:spcBef>
              <a:spcAft>
                <a:spcPts val="0"/>
              </a:spcAft>
              <a:buClr>
                <a:srgbClr val="434343"/>
              </a:buClr>
              <a:buSzPts val="1600"/>
              <a:buFont typeface="Roboto Condensed Light"/>
              <a:buAutoNum type="alphaLcPeriod"/>
              <a:defRPr/>
            </a:lvl8pPr>
            <a:lvl9pPr marL="4114800" lvl="8" indent="-330200"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3609522" y="4551213"/>
            <a:ext cx="5534435" cy="539017"/>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2" y="4641271"/>
            <a:ext cx="3146595" cy="538178"/>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2" y="4815165"/>
            <a:ext cx="9143961" cy="33764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2" y="4811664"/>
            <a:ext cx="7098735" cy="321936"/>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2" y="4811664"/>
            <a:ext cx="3126028" cy="262355"/>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2" y="4872348"/>
            <a:ext cx="6626720" cy="261252"/>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299134" y="4840713"/>
            <a:ext cx="5844827" cy="380696"/>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4833726" y="4947475"/>
            <a:ext cx="4310233" cy="27392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2" y="4889632"/>
            <a:ext cx="9143961" cy="33177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256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rgbClr val="434343"/>
              </a:buClr>
              <a:buSzPts val="1600"/>
              <a:buFont typeface="Livvic"/>
              <a:buAutoNum type="arabicPeriod"/>
              <a:defRPr sz="1100">
                <a:latin typeface="Open Sans"/>
                <a:ea typeface="Open Sans"/>
                <a:cs typeface="Open Sans"/>
                <a:sym typeface="Open Sans"/>
              </a:defRPr>
            </a:lvl1pPr>
            <a:lvl2pPr marL="914400" lvl="1" indent="-330200" rtl="0">
              <a:lnSpc>
                <a:spcPct val="100000"/>
              </a:lnSpc>
              <a:spcBef>
                <a:spcPts val="0"/>
              </a:spcBef>
              <a:spcAft>
                <a:spcPts val="0"/>
              </a:spcAft>
              <a:buClr>
                <a:srgbClr val="434343"/>
              </a:buClr>
              <a:buSzPts val="1600"/>
              <a:buFont typeface="Roboto Condensed Light"/>
              <a:buAutoNum type="alphaLcPeriod"/>
              <a:defRPr/>
            </a:lvl2pPr>
            <a:lvl3pPr marL="1371600" lvl="2" indent="-330200" rtl="0">
              <a:lnSpc>
                <a:spcPct val="100000"/>
              </a:lnSpc>
              <a:spcBef>
                <a:spcPts val="0"/>
              </a:spcBef>
              <a:spcAft>
                <a:spcPts val="0"/>
              </a:spcAft>
              <a:buClr>
                <a:srgbClr val="434343"/>
              </a:buClr>
              <a:buSzPts val="1600"/>
              <a:buFont typeface="Roboto Condensed Light"/>
              <a:buAutoNum type="romanLcPeriod"/>
              <a:defRPr/>
            </a:lvl3pPr>
            <a:lvl4pPr marL="1828800" lvl="3" indent="-330200" rtl="0">
              <a:lnSpc>
                <a:spcPct val="100000"/>
              </a:lnSpc>
              <a:spcBef>
                <a:spcPts val="0"/>
              </a:spcBef>
              <a:spcAft>
                <a:spcPts val="0"/>
              </a:spcAft>
              <a:buClr>
                <a:srgbClr val="434343"/>
              </a:buClr>
              <a:buSzPts val="1600"/>
              <a:buFont typeface="Roboto Condensed Light"/>
              <a:buAutoNum type="arabicPeriod"/>
              <a:defRPr/>
            </a:lvl4pPr>
            <a:lvl5pPr marL="2286000" lvl="4" indent="-330200" rtl="0">
              <a:lnSpc>
                <a:spcPct val="100000"/>
              </a:lnSpc>
              <a:spcBef>
                <a:spcPts val="0"/>
              </a:spcBef>
              <a:spcAft>
                <a:spcPts val="0"/>
              </a:spcAft>
              <a:buClr>
                <a:srgbClr val="434343"/>
              </a:buClr>
              <a:buSzPts val="1600"/>
              <a:buFont typeface="Roboto Condensed Light"/>
              <a:buAutoNum type="alphaLcPeriod"/>
              <a:defRPr/>
            </a:lvl5pPr>
            <a:lvl6pPr marL="2743200" lvl="5" indent="-330200" rtl="0">
              <a:lnSpc>
                <a:spcPct val="100000"/>
              </a:lnSpc>
              <a:spcBef>
                <a:spcPts val="0"/>
              </a:spcBef>
              <a:spcAft>
                <a:spcPts val="0"/>
              </a:spcAft>
              <a:buClr>
                <a:srgbClr val="434343"/>
              </a:buClr>
              <a:buSzPts val="1600"/>
              <a:buFont typeface="Roboto Condensed Light"/>
              <a:buAutoNum type="romanLcPeriod"/>
              <a:defRPr/>
            </a:lvl6pPr>
            <a:lvl7pPr marL="3200400" lvl="6" indent="-330200" rtl="0">
              <a:lnSpc>
                <a:spcPct val="100000"/>
              </a:lnSpc>
              <a:spcBef>
                <a:spcPts val="0"/>
              </a:spcBef>
              <a:spcAft>
                <a:spcPts val="0"/>
              </a:spcAft>
              <a:buClr>
                <a:srgbClr val="434343"/>
              </a:buClr>
              <a:buSzPts val="1600"/>
              <a:buFont typeface="Roboto Condensed Light"/>
              <a:buAutoNum type="arabicPeriod"/>
              <a:defRPr/>
            </a:lvl7pPr>
            <a:lvl8pPr marL="3657600" lvl="7" indent="-330200" rtl="0">
              <a:lnSpc>
                <a:spcPct val="100000"/>
              </a:lnSpc>
              <a:spcBef>
                <a:spcPts val="0"/>
              </a:spcBef>
              <a:spcAft>
                <a:spcPts val="0"/>
              </a:spcAft>
              <a:buClr>
                <a:srgbClr val="434343"/>
              </a:buClr>
              <a:buSzPts val="1600"/>
              <a:buFont typeface="Roboto Condensed Light"/>
              <a:buAutoNum type="alphaLcPeriod"/>
              <a:defRPr/>
            </a:lvl8pPr>
            <a:lvl9pPr marL="4114800" lvl="8" indent="-330200"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3609522" y="4551213"/>
            <a:ext cx="5534435" cy="539017"/>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2" y="4641271"/>
            <a:ext cx="3146595" cy="538178"/>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2" y="4815165"/>
            <a:ext cx="9143961" cy="33764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2" y="4811664"/>
            <a:ext cx="7098735" cy="321936"/>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2" y="4811664"/>
            <a:ext cx="3126028" cy="262355"/>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2" y="4872348"/>
            <a:ext cx="6626720" cy="261252"/>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299134" y="4840713"/>
            <a:ext cx="5844827" cy="380696"/>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4833726" y="4947475"/>
            <a:ext cx="4310233" cy="27392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2" y="4889632"/>
            <a:ext cx="9143961" cy="33177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3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rgbClr val="434343"/>
              </a:buClr>
              <a:buSzPts val="1600"/>
              <a:buFont typeface="Livvic"/>
              <a:buAutoNum type="arabicPeriod"/>
              <a:defRPr sz="1100">
                <a:latin typeface="Open Sans"/>
                <a:ea typeface="Open Sans"/>
                <a:cs typeface="Open Sans"/>
                <a:sym typeface="Open Sans"/>
              </a:defRPr>
            </a:lvl1pPr>
            <a:lvl2pPr marL="914400" lvl="1" indent="-330200" rtl="0">
              <a:lnSpc>
                <a:spcPct val="100000"/>
              </a:lnSpc>
              <a:spcBef>
                <a:spcPts val="0"/>
              </a:spcBef>
              <a:spcAft>
                <a:spcPts val="0"/>
              </a:spcAft>
              <a:buClr>
                <a:srgbClr val="434343"/>
              </a:buClr>
              <a:buSzPts val="1600"/>
              <a:buFont typeface="Roboto Condensed Light"/>
              <a:buAutoNum type="alphaLcPeriod"/>
              <a:defRPr/>
            </a:lvl2pPr>
            <a:lvl3pPr marL="1371600" lvl="2" indent="-330200" rtl="0">
              <a:lnSpc>
                <a:spcPct val="100000"/>
              </a:lnSpc>
              <a:spcBef>
                <a:spcPts val="0"/>
              </a:spcBef>
              <a:spcAft>
                <a:spcPts val="0"/>
              </a:spcAft>
              <a:buClr>
                <a:srgbClr val="434343"/>
              </a:buClr>
              <a:buSzPts val="1600"/>
              <a:buFont typeface="Roboto Condensed Light"/>
              <a:buAutoNum type="romanLcPeriod"/>
              <a:defRPr/>
            </a:lvl3pPr>
            <a:lvl4pPr marL="1828800" lvl="3" indent="-330200" rtl="0">
              <a:lnSpc>
                <a:spcPct val="100000"/>
              </a:lnSpc>
              <a:spcBef>
                <a:spcPts val="0"/>
              </a:spcBef>
              <a:spcAft>
                <a:spcPts val="0"/>
              </a:spcAft>
              <a:buClr>
                <a:srgbClr val="434343"/>
              </a:buClr>
              <a:buSzPts val="1600"/>
              <a:buFont typeface="Roboto Condensed Light"/>
              <a:buAutoNum type="arabicPeriod"/>
              <a:defRPr/>
            </a:lvl4pPr>
            <a:lvl5pPr marL="2286000" lvl="4" indent="-330200" rtl="0">
              <a:lnSpc>
                <a:spcPct val="100000"/>
              </a:lnSpc>
              <a:spcBef>
                <a:spcPts val="0"/>
              </a:spcBef>
              <a:spcAft>
                <a:spcPts val="0"/>
              </a:spcAft>
              <a:buClr>
                <a:srgbClr val="434343"/>
              </a:buClr>
              <a:buSzPts val="1600"/>
              <a:buFont typeface="Roboto Condensed Light"/>
              <a:buAutoNum type="alphaLcPeriod"/>
              <a:defRPr/>
            </a:lvl5pPr>
            <a:lvl6pPr marL="2743200" lvl="5" indent="-330200" rtl="0">
              <a:lnSpc>
                <a:spcPct val="100000"/>
              </a:lnSpc>
              <a:spcBef>
                <a:spcPts val="0"/>
              </a:spcBef>
              <a:spcAft>
                <a:spcPts val="0"/>
              </a:spcAft>
              <a:buClr>
                <a:srgbClr val="434343"/>
              </a:buClr>
              <a:buSzPts val="1600"/>
              <a:buFont typeface="Roboto Condensed Light"/>
              <a:buAutoNum type="romanLcPeriod"/>
              <a:defRPr/>
            </a:lvl6pPr>
            <a:lvl7pPr marL="3200400" lvl="6" indent="-330200" rtl="0">
              <a:lnSpc>
                <a:spcPct val="100000"/>
              </a:lnSpc>
              <a:spcBef>
                <a:spcPts val="0"/>
              </a:spcBef>
              <a:spcAft>
                <a:spcPts val="0"/>
              </a:spcAft>
              <a:buClr>
                <a:srgbClr val="434343"/>
              </a:buClr>
              <a:buSzPts val="1600"/>
              <a:buFont typeface="Roboto Condensed Light"/>
              <a:buAutoNum type="arabicPeriod"/>
              <a:defRPr/>
            </a:lvl7pPr>
            <a:lvl8pPr marL="3657600" lvl="7" indent="-330200" rtl="0">
              <a:lnSpc>
                <a:spcPct val="100000"/>
              </a:lnSpc>
              <a:spcBef>
                <a:spcPts val="0"/>
              </a:spcBef>
              <a:spcAft>
                <a:spcPts val="0"/>
              </a:spcAft>
              <a:buClr>
                <a:srgbClr val="434343"/>
              </a:buClr>
              <a:buSzPts val="1600"/>
              <a:buFont typeface="Roboto Condensed Light"/>
              <a:buAutoNum type="alphaLcPeriod"/>
              <a:defRPr/>
            </a:lvl8pPr>
            <a:lvl9pPr marL="4114800" lvl="8" indent="-330200"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3609522" y="4551213"/>
            <a:ext cx="5534435" cy="539017"/>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2" y="4641271"/>
            <a:ext cx="3146595" cy="538178"/>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2" y="4815165"/>
            <a:ext cx="9143961" cy="33764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2" y="4811664"/>
            <a:ext cx="7098735" cy="321936"/>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2" y="4811664"/>
            <a:ext cx="3126028" cy="262355"/>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2" y="4872348"/>
            <a:ext cx="6626720" cy="261252"/>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299134" y="4840713"/>
            <a:ext cx="5844827" cy="380696"/>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4833726" y="4947475"/>
            <a:ext cx="4310233" cy="27392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2" y="4889632"/>
            <a:ext cx="9143961" cy="33177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5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180751" y="53950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309126" y="1157980"/>
            <a:ext cx="2208931" cy="141746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6434494" y="2901564"/>
            <a:ext cx="3026457" cy="1388458"/>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3840357" y="4380056"/>
            <a:ext cx="52154" cy="247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7241866" y="4058684"/>
            <a:ext cx="439129" cy="1610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56" y="3648780"/>
            <a:ext cx="9144048" cy="1181086"/>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3749852" y="3535497"/>
            <a:ext cx="5394135" cy="145524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56" y="4128067"/>
            <a:ext cx="9144048" cy="101543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368150" y="2836725"/>
            <a:ext cx="2555700" cy="88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7" name="Google Shape;277;p5"/>
          <p:cNvSpPr txBox="1">
            <a:spLocks noGrp="1"/>
          </p:cNvSpPr>
          <p:nvPr>
            <p:ph type="title" idx="2"/>
          </p:nvPr>
        </p:nvSpPr>
        <p:spPr>
          <a:xfrm>
            <a:off x="1368150" y="2363250"/>
            <a:ext cx="2555700" cy="4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5220150" y="2836725"/>
            <a:ext cx="2555700" cy="88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9" name="Google Shape;279;p5"/>
          <p:cNvSpPr txBox="1">
            <a:spLocks noGrp="1"/>
          </p:cNvSpPr>
          <p:nvPr>
            <p:ph type="title" idx="4"/>
          </p:nvPr>
        </p:nvSpPr>
        <p:spPr>
          <a:xfrm>
            <a:off x="5220150" y="2363250"/>
            <a:ext cx="2555700" cy="4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38778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180751" y="53950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309126" y="1157980"/>
            <a:ext cx="2208931" cy="141746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6434494" y="2901564"/>
            <a:ext cx="3026457" cy="1388458"/>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3840357" y="4380056"/>
            <a:ext cx="52154" cy="247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7241866" y="4058684"/>
            <a:ext cx="439129" cy="1610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56" y="3648780"/>
            <a:ext cx="9144048" cy="1181086"/>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3749852" y="3535497"/>
            <a:ext cx="5394135" cy="145524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56" y="4128067"/>
            <a:ext cx="9144048" cy="101543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368150" y="2836725"/>
            <a:ext cx="2555700" cy="88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7" name="Google Shape;277;p5"/>
          <p:cNvSpPr txBox="1">
            <a:spLocks noGrp="1"/>
          </p:cNvSpPr>
          <p:nvPr>
            <p:ph type="title" idx="2"/>
          </p:nvPr>
        </p:nvSpPr>
        <p:spPr>
          <a:xfrm>
            <a:off x="1368150" y="2363250"/>
            <a:ext cx="2555700" cy="4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5220150" y="2836725"/>
            <a:ext cx="2555700" cy="88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9" name="Google Shape;279;p5"/>
          <p:cNvSpPr txBox="1">
            <a:spLocks noGrp="1"/>
          </p:cNvSpPr>
          <p:nvPr>
            <p:ph type="title" idx="4"/>
          </p:nvPr>
        </p:nvSpPr>
        <p:spPr>
          <a:xfrm>
            <a:off x="5220150" y="2363250"/>
            <a:ext cx="2555700" cy="4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06605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180751" y="53950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309126" y="1157980"/>
            <a:ext cx="2208931" cy="141746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6434494" y="2901564"/>
            <a:ext cx="3026457" cy="1388458"/>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3840357" y="4380056"/>
            <a:ext cx="52154" cy="247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7241866" y="4058684"/>
            <a:ext cx="439129" cy="1610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56" y="3648780"/>
            <a:ext cx="9144048" cy="1181086"/>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3749852" y="3535497"/>
            <a:ext cx="5394135" cy="145524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56" y="4128067"/>
            <a:ext cx="9144048" cy="101543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368150" y="2836725"/>
            <a:ext cx="2555700" cy="88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7" name="Google Shape;277;p5"/>
          <p:cNvSpPr txBox="1">
            <a:spLocks noGrp="1"/>
          </p:cNvSpPr>
          <p:nvPr>
            <p:ph type="title" idx="2"/>
          </p:nvPr>
        </p:nvSpPr>
        <p:spPr>
          <a:xfrm>
            <a:off x="1368150" y="2363250"/>
            <a:ext cx="2555700" cy="4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5220150" y="2836725"/>
            <a:ext cx="2555700" cy="88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9" name="Google Shape;279;p5"/>
          <p:cNvSpPr txBox="1">
            <a:spLocks noGrp="1"/>
          </p:cNvSpPr>
          <p:nvPr>
            <p:ph type="title" idx="4"/>
          </p:nvPr>
        </p:nvSpPr>
        <p:spPr>
          <a:xfrm>
            <a:off x="5220150" y="2363250"/>
            <a:ext cx="2555700" cy="4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21253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180751" y="53950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309126" y="1157980"/>
            <a:ext cx="2208931" cy="141746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6434494" y="2901564"/>
            <a:ext cx="3026457" cy="1388458"/>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3840357" y="4380056"/>
            <a:ext cx="52154" cy="247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7241866" y="4058684"/>
            <a:ext cx="439129" cy="1610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56" y="3648780"/>
            <a:ext cx="9144048" cy="1181086"/>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3749852" y="3535497"/>
            <a:ext cx="5394135" cy="145524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56" y="4128067"/>
            <a:ext cx="9144048" cy="101543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368150" y="2836725"/>
            <a:ext cx="2555700" cy="88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7" name="Google Shape;277;p5"/>
          <p:cNvSpPr txBox="1">
            <a:spLocks noGrp="1"/>
          </p:cNvSpPr>
          <p:nvPr>
            <p:ph type="title" idx="2"/>
          </p:nvPr>
        </p:nvSpPr>
        <p:spPr>
          <a:xfrm>
            <a:off x="1368150" y="2363250"/>
            <a:ext cx="2555700" cy="4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5220150" y="2836725"/>
            <a:ext cx="2555700" cy="88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9" name="Google Shape;279;p5"/>
          <p:cNvSpPr txBox="1">
            <a:spLocks noGrp="1"/>
          </p:cNvSpPr>
          <p:nvPr>
            <p:ph type="title" idx="4"/>
          </p:nvPr>
        </p:nvSpPr>
        <p:spPr>
          <a:xfrm>
            <a:off x="5220150" y="2363250"/>
            <a:ext cx="2555700" cy="4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2151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180751" y="53950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309126" y="1157980"/>
            <a:ext cx="2208931" cy="141746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6434494" y="2901564"/>
            <a:ext cx="3026457" cy="1388458"/>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3840357" y="4380056"/>
            <a:ext cx="52154" cy="247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7241866" y="4058684"/>
            <a:ext cx="439129" cy="1610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56" y="3648780"/>
            <a:ext cx="9144048" cy="1181086"/>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3749852" y="3535497"/>
            <a:ext cx="5394135" cy="145524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56" y="4128067"/>
            <a:ext cx="9144048" cy="101543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368150" y="2836725"/>
            <a:ext cx="2555700" cy="88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7" name="Google Shape;277;p5"/>
          <p:cNvSpPr txBox="1">
            <a:spLocks noGrp="1"/>
          </p:cNvSpPr>
          <p:nvPr>
            <p:ph type="title" idx="2"/>
          </p:nvPr>
        </p:nvSpPr>
        <p:spPr>
          <a:xfrm>
            <a:off x="1368150" y="2363250"/>
            <a:ext cx="2555700" cy="4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5220150" y="2836725"/>
            <a:ext cx="2555700" cy="88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9" name="Google Shape;279;p5"/>
          <p:cNvSpPr txBox="1">
            <a:spLocks noGrp="1"/>
          </p:cNvSpPr>
          <p:nvPr>
            <p:ph type="title" idx="4"/>
          </p:nvPr>
        </p:nvSpPr>
        <p:spPr>
          <a:xfrm>
            <a:off x="5220150" y="2363250"/>
            <a:ext cx="2555700" cy="4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89098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5"/>
        <p:cNvGrpSpPr/>
        <p:nvPr/>
      </p:nvGrpSpPr>
      <p:grpSpPr>
        <a:xfrm>
          <a:off x="0" y="0"/>
          <a:ext cx="0" cy="0"/>
          <a:chOff x="0" y="0"/>
          <a:chExt cx="0" cy="0"/>
        </a:xfrm>
      </p:grpSpPr>
      <p:sp>
        <p:nvSpPr>
          <p:cNvPr id="286" name="Google Shape;286;p7"/>
          <p:cNvSpPr/>
          <p:nvPr/>
        </p:nvSpPr>
        <p:spPr>
          <a:xfrm>
            <a:off x="5085502" y="2395583"/>
            <a:ext cx="4058540" cy="1962724"/>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flipH="1">
            <a:off x="5358125" y="4686973"/>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flipH="1">
            <a:off x="1492714" y="4470881"/>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flipH="1">
            <a:off x="-12" y="3791075"/>
            <a:ext cx="9144012" cy="81998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flipH="1">
            <a:off x="13" y="4077600"/>
            <a:ext cx="9144012" cy="79416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flipH="1">
            <a:off x="25" y="3869249"/>
            <a:ext cx="5503657" cy="1444706"/>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flipH="1">
            <a:off x="182124" y="4569318"/>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flipH="1">
            <a:off x="13" y="4794717"/>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txBox="1">
            <a:spLocks noGrp="1"/>
          </p:cNvSpPr>
          <p:nvPr>
            <p:ph type="title"/>
          </p:nvPr>
        </p:nvSpPr>
        <p:spPr>
          <a:xfrm>
            <a:off x="720000" y="406335"/>
            <a:ext cx="7704000" cy="519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720000" y="1251000"/>
            <a:ext cx="4988100" cy="2376900"/>
          </a:xfrm>
          <a:prstGeom prst="rect">
            <a:avLst/>
          </a:prstGeom>
        </p:spPr>
        <p:txBody>
          <a:bodyPr spcFirstLastPara="1" wrap="square" lIns="91425" tIns="91425" rIns="91425" bIns="91425" anchor="t" anchorCtr="0">
            <a:noAutofit/>
          </a:bodyPr>
          <a:lstStyle>
            <a:lvl1pPr marR="245595" lvl="0" rtl="0">
              <a:lnSpc>
                <a:spcPct val="100000"/>
              </a:lnSpc>
              <a:spcBef>
                <a:spcPts val="0"/>
              </a:spcBef>
              <a:spcAft>
                <a:spcPts val="0"/>
              </a:spcAft>
              <a:buClr>
                <a:schemeClr val="accent6"/>
              </a:buClr>
              <a:buSzPts val="1600"/>
              <a:buChar char="●"/>
              <a:defRPr/>
            </a:lvl1pPr>
            <a:lvl2pPr lvl="1" algn="r" rtl="0">
              <a:lnSpc>
                <a:spcPct val="100000"/>
              </a:lnSpc>
              <a:spcBef>
                <a:spcPts val="1600"/>
              </a:spcBef>
              <a:spcAft>
                <a:spcPts val="0"/>
              </a:spcAft>
              <a:buSzPts val="1600"/>
              <a:buChar char="○"/>
              <a:defRPr sz="2100"/>
            </a:lvl2pPr>
            <a:lvl3pPr lvl="2" algn="r" rtl="0">
              <a:lnSpc>
                <a:spcPct val="100000"/>
              </a:lnSpc>
              <a:spcBef>
                <a:spcPts val="0"/>
              </a:spcBef>
              <a:spcAft>
                <a:spcPts val="0"/>
              </a:spcAft>
              <a:buSzPts val="1600"/>
              <a:buChar char="■"/>
              <a:defRPr sz="2100"/>
            </a:lvl3pPr>
            <a:lvl4pPr lvl="3" algn="r" rtl="0">
              <a:lnSpc>
                <a:spcPct val="100000"/>
              </a:lnSpc>
              <a:spcBef>
                <a:spcPts val="0"/>
              </a:spcBef>
              <a:spcAft>
                <a:spcPts val="0"/>
              </a:spcAft>
              <a:buSzPts val="1600"/>
              <a:buChar char="●"/>
              <a:defRPr sz="2100"/>
            </a:lvl4pPr>
            <a:lvl5pPr lvl="4" algn="r" rtl="0">
              <a:lnSpc>
                <a:spcPct val="100000"/>
              </a:lnSpc>
              <a:spcBef>
                <a:spcPts val="0"/>
              </a:spcBef>
              <a:spcAft>
                <a:spcPts val="0"/>
              </a:spcAft>
              <a:buSzPts val="1600"/>
              <a:buChar char="○"/>
              <a:defRPr sz="2100"/>
            </a:lvl5pPr>
            <a:lvl6pPr lvl="5" algn="r" rtl="0">
              <a:lnSpc>
                <a:spcPct val="100000"/>
              </a:lnSpc>
              <a:spcBef>
                <a:spcPts val="0"/>
              </a:spcBef>
              <a:spcAft>
                <a:spcPts val="0"/>
              </a:spcAft>
              <a:buSzPts val="1600"/>
              <a:buChar char="■"/>
              <a:defRPr sz="2100"/>
            </a:lvl6pPr>
            <a:lvl7pPr lvl="6" algn="r" rtl="0">
              <a:lnSpc>
                <a:spcPct val="100000"/>
              </a:lnSpc>
              <a:spcBef>
                <a:spcPts val="0"/>
              </a:spcBef>
              <a:spcAft>
                <a:spcPts val="0"/>
              </a:spcAft>
              <a:buSzPts val="1600"/>
              <a:buChar char="●"/>
              <a:defRPr sz="2100"/>
            </a:lvl7pPr>
            <a:lvl8pPr lvl="7" algn="r" rtl="0">
              <a:lnSpc>
                <a:spcPct val="100000"/>
              </a:lnSpc>
              <a:spcBef>
                <a:spcPts val="0"/>
              </a:spcBef>
              <a:spcAft>
                <a:spcPts val="0"/>
              </a:spcAft>
              <a:buSzPts val="1600"/>
              <a:buChar char="○"/>
              <a:defRPr sz="2100"/>
            </a:lvl8pPr>
            <a:lvl9pPr lvl="8" algn="r" rtl="0">
              <a:lnSpc>
                <a:spcPct val="100000"/>
              </a:lnSpc>
              <a:spcBef>
                <a:spcPts val="0"/>
              </a:spcBef>
              <a:spcAft>
                <a:spcPts val="0"/>
              </a:spcAft>
              <a:buSzPts val="1600"/>
              <a:buChar char="■"/>
              <a:defRPr sz="2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5085502" y="2395583"/>
            <a:ext cx="4058540" cy="1962724"/>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flipH="1">
            <a:off x="5358125" y="4686973"/>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flipH="1">
            <a:off x="1492714" y="4470881"/>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flipH="1">
            <a:off x="-12" y="3791075"/>
            <a:ext cx="9144012" cy="81998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flipH="1">
            <a:off x="13" y="4077600"/>
            <a:ext cx="9144012" cy="79416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flipH="1">
            <a:off x="25" y="3869249"/>
            <a:ext cx="5503657" cy="1444706"/>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flipH="1">
            <a:off x="182124" y="4569318"/>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flipH="1">
            <a:off x="13" y="4794717"/>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txBox="1">
            <a:spLocks noGrp="1"/>
          </p:cNvSpPr>
          <p:nvPr>
            <p:ph type="title"/>
          </p:nvPr>
        </p:nvSpPr>
        <p:spPr>
          <a:xfrm>
            <a:off x="720000" y="406335"/>
            <a:ext cx="7704000" cy="519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720000" y="1251000"/>
            <a:ext cx="4988100" cy="2376900"/>
          </a:xfrm>
          <a:prstGeom prst="rect">
            <a:avLst/>
          </a:prstGeom>
        </p:spPr>
        <p:txBody>
          <a:bodyPr spcFirstLastPara="1" wrap="square" lIns="91425" tIns="91425" rIns="91425" bIns="91425" anchor="t" anchorCtr="0">
            <a:noAutofit/>
          </a:bodyPr>
          <a:lstStyle>
            <a:lvl1pPr marR="245595" lvl="0" rtl="0">
              <a:lnSpc>
                <a:spcPct val="100000"/>
              </a:lnSpc>
              <a:spcBef>
                <a:spcPts val="0"/>
              </a:spcBef>
              <a:spcAft>
                <a:spcPts val="0"/>
              </a:spcAft>
              <a:buClr>
                <a:schemeClr val="accent6"/>
              </a:buClr>
              <a:buSzPts val="1600"/>
              <a:buChar char="●"/>
              <a:defRPr/>
            </a:lvl1pPr>
            <a:lvl2pPr lvl="1" algn="r" rtl="0">
              <a:lnSpc>
                <a:spcPct val="100000"/>
              </a:lnSpc>
              <a:spcBef>
                <a:spcPts val="1600"/>
              </a:spcBef>
              <a:spcAft>
                <a:spcPts val="0"/>
              </a:spcAft>
              <a:buSzPts val="1600"/>
              <a:buChar char="○"/>
              <a:defRPr sz="2100"/>
            </a:lvl2pPr>
            <a:lvl3pPr lvl="2" algn="r" rtl="0">
              <a:lnSpc>
                <a:spcPct val="100000"/>
              </a:lnSpc>
              <a:spcBef>
                <a:spcPts val="0"/>
              </a:spcBef>
              <a:spcAft>
                <a:spcPts val="0"/>
              </a:spcAft>
              <a:buSzPts val="1600"/>
              <a:buChar char="■"/>
              <a:defRPr sz="2100"/>
            </a:lvl3pPr>
            <a:lvl4pPr lvl="3" algn="r" rtl="0">
              <a:lnSpc>
                <a:spcPct val="100000"/>
              </a:lnSpc>
              <a:spcBef>
                <a:spcPts val="0"/>
              </a:spcBef>
              <a:spcAft>
                <a:spcPts val="0"/>
              </a:spcAft>
              <a:buSzPts val="1600"/>
              <a:buChar char="●"/>
              <a:defRPr sz="2100"/>
            </a:lvl4pPr>
            <a:lvl5pPr lvl="4" algn="r" rtl="0">
              <a:lnSpc>
                <a:spcPct val="100000"/>
              </a:lnSpc>
              <a:spcBef>
                <a:spcPts val="0"/>
              </a:spcBef>
              <a:spcAft>
                <a:spcPts val="0"/>
              </a:spcAft>
              <a:buSzPts val="1600"/>
              <a:buChar char="○"/>
              <a:defRPr sz="2100"/>
            </a:lvl5pPr>
            <a:lvl6pPr lvl="5" algn="r" rtl="0">
              <a:lnSpc>
                <a:spcPct val="100000"/>
              </a:lnSpc>
              <a:spcBef>
                <a:spcPts val="0"/>
              </a:spcBef>
              <a:spcAft>
                <a:spcPts val="0"/>
              </a:spcAft>
              <a:buSzPts val="1600"/>
              <a:buChar char="■"/>
              <a:defRPr sz="2100"/>
            </a:lvl6pPr>
            <a:lvl7pPr lvl="6" algn="r" rtl="0">
              <a:lnSpc>
                <a:spcPct val="100000"/>
              </a:lnSpc>
              <a:spcBef>
                <a:spcPts val="0"/>
              </a:spcBef>
              <a:spcAft>
                <a:spcPts val="0"/>
              </a:spcAft>
              <a:buSzPts val="1600"/>
              <a:buChar char="●"/>
              <a:defRPr sz="2100"/>
            </a:lvl7pPr>
            <a:lvl8pPr lvl="7" algn="r" rtl="0">
              <a:lnSpc>
                <a:spcPct val="100000"/>
              </a:lnSpc>
              <a:spcBef>
                <a:spcPts val="0"/>
              </a:spcBef>
              <a:spcAft>
                <a:spcPts val="0"/>
              </a:spcAft>
              <a:buSzPts val="1600"/>
              <a:buChar char="○"/>
              <a:defRPr sz="2100"/>
            </a:lvl8pPr>
            <a:lvl9pPr lvl="8" algn="r" rtl="0">
              <a:lnSpc>
                <a:spcPct val="100000"/>
              </a:lnSpc>
              <a:spcBef>
                <a:spcPts val="0"/>
              </a:spcBef>
              <a:spcAft>
                <a:spcPts val="0"/>
              </a:spcAft>
              <a:buSzPts val="1600"/>
              <a:buChar char="■"/>
              <a:defRPr sz="2100"/>
            </a:lvl9pPr>
          </a:lstStyle>
          <a:p>
            <a:endParaRPr/>
          </a:p>
        </p:txBody>
      </p:sp>
    </p:spTree>
    <p:extLst>
      <p:ext uri="{BB962C8B-B14F-4D97-AF65-F5344CB8AC3E}">
        <p14:creationId xmlns:p14="http://schemas.microsoft.com/office/powerpoint/2010/main" val="290168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0" y="1067771"/>
            <a:ext cx="2222478" cy="1426162"/>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463960" y="1472748"/>
            <a:ext cx="5741819" cy="1771871"/>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10620" y="2501600"/>
            <a:ext cx="7740335" cy="791318"/>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646637" y="2501600"/>
            <a:ext cx="4670615" cy="411445"/>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295271" y="2556471"/>
            <a:ext cx="6173449" cy="734253"/>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2826772"/>
            <a:ext cx="4754280" cy="463952"/>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35639" y="2726654"/>
            <a:ext cx="515341" cy="482523"/>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2678" y="2870669"/>
            <a:ext cx="828301" cy="420055"/>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3290726"/>
            <a:ext cx="9150950" cy="185276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0" y="3290726"/>
            <a:ext cx="9150950" cy="42123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0" y="3751640"/>
            <a:ext cx="9150950" cy="1391855"/>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55507" y="3290726"/>
            <a:ext cx="4988374" cy="1852768"/>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855293" y="3290726"/>
            <a:ext cx="1634068" cy="268613"/>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0" y="2726654"/>
            <a:ext cx="475908" cy="482523"/>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2870669"/>
            <a:ext cx="765917" cy="420055"/>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646876" y="4433050"/>
            <a:ext cx="2504097" cy="710447"/>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632495" y="4787262"/>
            <a:ext cx="1518482" cy="35623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0" y="3566261"/>
            <a:ext cx="974140" cy="633628"/>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0" y="3818836"/>
            <a:ext cx="644906" cy="355899"/>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0" y="4623663"/>
            <a:ext cx="2605288" cy="519835"/>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0" y="4242944"/>
            <a:ext cx="2101005" cy="900553"/>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33693" y="4242944"/>
            <a:ext cx="867316" cy="130339"/>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0" y="4651014"/>
            <a:ext cx="1329037" cy="492484"/>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27219" y="4919627"/>
            <a:ext cx="87420" cy="64156"/>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661019" y="4932121"/>
            <a:ext cx="104320" cy="54364"/>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86681" y="4967576"/>
            <a:ext cx="84708" cy="23299"/>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09200" y="4834873"/>
            <a:ext cx="104320" cy="42546"/>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675400" y="4802795"/>
            <a:ext cx="118508" cy="74286"/>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39520" y="4417855"/>
            <a:ext cx="75528" cy="4896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5614" y="4404349"/>
            <a:ext cx="132695" cy="62468"/>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6702" y="4448245"/>
            <a:ext cx="95557" cy="25156"/>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605088" y="4753833"/>
            <a:ext cx="98895" cy="123248"/>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97724" y="4787769"/>
            <a:ext cx="65096" cy="89312"/>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576713" y="4844159"/>
            <a:ext cx="76571" cy="30221"/>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734237" y="4366024"/>
            <a:ext cx="81996" cy="128144"/>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788483" y="4443011"/>
            <a:ext cx="95348" cy="59936"/>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692717" y="4426803"/>
            <a:ext cx="50491" cy="50987"/>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35982" y="4883497"/>
            <a:ext cx="73233" cy="102988"/>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96131" y="4901562"/>
            <a:ext cx="45484" cy="84923"/>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686681" y="4955589"/>
            <a:ext cx="65096" cy="30896"/>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8714" y="4345764"/>
            <a:ext cx="96392" cy="121053"/>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88403" y="4368218"/>
            <a:ext cx="65304" cy="84923"/>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06702" y="4433894"/>
            <a:ext cx="75945" cy="30221"/>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62740" y="4430011"/>
            <a:ext cx="79283" cy="37481"/>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002310" y="4053682"/>
            <a:ext cx="90132" cy="139624"/>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63294" y="4122060"/>
            <a:ext cx="56124" cy="61962"/>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483540" y="3577404"/>
            <a:ext cx="84708" cy="3039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457877" y="3552248"/>
            <a:ext cx="93471" cy="55208"/>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401753" y="3515949"/>
            <a:ext cx="75945" cy="91507"/>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8474777" y="3541105"/>
            <a:ext cx="53620" cy="66351"/>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376090" y="3581963"/>
            <a:ext cx="62383" cy="25494"/>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474777" y="4315542"/>
            <a:ext cx="73233" cy="48455"/>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503152" y="4325335"/>
            <a:ext cx="84708" cy="38663"/>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522764" y="4350153"/>
            <a:ext cx="70520" cy="18234"/>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480202" y="4288867"/>
            <a:ext cx="59671" cy="75130"/>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449740" y="4302542"/>
            <a:ext cx="36721" cy="61455"/>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522764" y="4343062"/>
            <a:ext cx="53203" cy="21104"/>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943488" y="3659120"/>
            <a:ext cx="70312" cy="48455"/>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971029" y="3669756"/>
            <a:ext cx="84708" cy="40013"/>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990641" y="3695756"/>
            <a:ext cx="71146" cy="16208"/>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948704" y="3632444"/>
            <a:ext cx="59045" cy="77325"/>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17617" y="3646119"/>
            <a:ext cx="36721" cy="63650"/>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90641" y="3686639"/>
            <a:ext cx="54246" cy="2313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334511" y="3823732"/>
            <a:ext cx="50700" cy="29883"/>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359965" y="3816134"/>
            <a:ext cx="84708" cy="37481"/>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379577" y="3842303"/>
            <a:ext cx="61757" cy="13507"/>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348490" y="3780173"/>
            <a:ext cx="62383" cy="73442"/>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303215" y="3793848"/>
            <a:ext cx="42771" cy="50481"/>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379577" y="3832511"/>
            <a:ext cx="50908" cy="18909"/>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286315" y="3830485"/>
            <a:ext cx="50908" cy="23468"/>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00946" y="3481507"/>
            <a:ext cx="64887" cy="36805"/>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1825" y="3470871"/>
            <a:ext cx="107032" cy="47442"/>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57697" y="3504300"/>
            <a:ext cx="78449" cy="18909"/>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17638" y="3427312"/>
            <a:ext cx="79283" cy="91001"/>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61513" y="3445377"/>
            <a:ext cx="53620" cy="61455"/>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57697" y="3492819"/>
            <a:ext cx="61549" cy="23299"/>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39397" y="3490793"/>
            <a:ext cx="64261" cy="2768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385002" y="3390675"/>
            <a:ext cx="242231" cy="373795"/>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497876" y="3595807"/>
            <a:ext cx="31296" cy="255612"/>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525671" y="2964540"/>
            <a:ext cx="169207" cy="264392"/>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601407" y="3110074"/>
            <a:ext cx="23159" cy="180651"/>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635207" y="2829980"/>
            <a:ext cx="240145" cy="373795"/>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745369" y="3035112"/>
            <a:ext cx="31296" cy="255612"/>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757589" y="3244634"/>
            <a:ext cx="242022" cy="376496"/>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866917" y="3451961"/>
            <a:ext cx="34008" cy="255612"/>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96519" y="3194997"/>
            <a:ext cx="242231" cy="375821"/>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09393" y="3402156"/>
            <a:ext cx="31505" cy="255106"/>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272172" y="3650509"/>
            <a:ext cx="65096" cy="95897"/>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314109" y="3709432"/>
            <a:ext cx="76571" cy="4626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235869" y="3697782"/>
            <a:ext cx="41937" cy="39338"/>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987586" y="4407050"/>
            <a:ext cx="76571" cy="105183"/>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049761" y="4459557"/>
            <a:ext cx="44858" cy="45585"/>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22640" y="430625"/>
            <a:ext cx="3380237" cy="1253992"/>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632496" y="-81664"/>
            <a:ext cx="3045018" cy="1396973"/>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2"/>
          <p:cNvGrpSpPr/>
          <p:nvPr/>
        </p:nvGrpSpPr>
        <p:grpSpPr>
          <a:xfrm>
            <a:off x="1620593" y="2845588"/>
            <a:ext cx="1327376" cy="437568"/>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2"/>
          <p:cNvGrpSpPr/>
          <p:nvPr/>
        </p:nvGrpSpPr>
        <p:grpSpPr>
          <a:xfrm>
            <a:off x="1408030" y="2501492"/>
            <a:ext cx="170863" cy="781667"/>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2"/>
          <p:cNvGrpSpPr/>
          <p:nvPr/>
        </p:nvGrpSpPr>
        <p:grpSpPr>
          <a:xfrm>
            <a:off x="2625698" y="3456561"/>
            <a:ext cx="1392593" cy="279003"/>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2"/>
          <p:cNvGrpSpPr/>
          <p:nvPr/>
        </p:nvGrpSpPr>
        <p:grpSpPr>
          <a:xfrm>
            <a:off x="2495885" y="3938703"/>
            <a:ext cx="4830194" cy="12047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
          <p:cNvSpPr txBox="1">
            <a:spLocks noGrp="1"/>
          </p:cNvSpPr>
          <p:nvPr>
            <p:ph type="ctrTitle"/>
          </p:nvPr>
        </p:nvSpPr>
        <p:spPr>
          <a:xfrm>
            <a:off x="1179325" y="716975"/>
            <a:ext cx="6785400" cy="122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36450" y="1907526"/>
            <a:ext cx="4271100" cy="54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48560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5085502" y="2395583"/>
            <a:ext cx="4058540" cy="1962724"/>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flipH="1">
            <a:off x="5358125" y="4686973"/>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flipH="1">
            <a:off x="1492714" y="4470881"/>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flipH="1">
            <a:off x="-12" y="3791075"/>
            <a:ext cx="9144012" cy="81998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flipH="1">
            <a:off x="13" y="4077600"/>
            <a:ext cx="9144012" cy="79416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flipH="1">
            <a:off x="25" y="3869249"/>
            <a:ext cx="5503657" cy="1444706"/>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flipH="1">
            <a:off x="182124" y="4569318"/>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flipH="1">
            <a:off x="13" y="4794717"/>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txBox="1">
            <a:spLocks noGrp="1"/>
          </p:cNvSpPr>
          <p:nvPr>
            <p:ph type="title"/>
          </p:nvPr>
        </p:nvSpPr>
        <p:spPr>
          <a:xfrm>
            <a:off x="720000" y="406335"/>
            <a:ext cx="7704000" cy="519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720000" y="1251000"/>
            <a:ext cx="4988100" cy="2376900"/>
          </a:xfrm>
          <a:prstGeom prst="rect">
            <a:avLst/>
          </a:prstGeom>
        </p:spPr>
        <p:txBody>
          <a:bodyPr spcFirstLastPara="1" wrap="square" lIns="91425" tIns="91425" rIns="91425" bIns="91425" anchor="t" anchorCtr="0">
            <a:noAutofit/>
          </a:bodyPr>
          <a:lstStyle>
            <a:lvl1pPr marR="245595" lvl="0" rtl="0">
              <a:lnSpc>
                <a:spcPct val="100000"/>
              </a:lnSpc>
              <a:spcBef>
                <a:spcPts val="0"/>
              </a:spcBef>
              <a:spcAft>
                <a:spcPts val="0"/>
              </a:spcAft>
              <a:buClr>
                <a:schemeClr val="accent6"/>
              </a:buClr>
              <a:buSzPts val="1600"/>
              <a:buChar char="●"/>
              <a:defRPr/>
            </a:lvl1pPr>
            <a:lvl2pPr lvl="1" algn="r" rtl="0">
              <a:lnSpc>
                <a:spcPct val="100000"/>
              </a:lnSpc>
              <a:spcBef>
                <a:spcPts val="1600"/>
              </a:spcBef>
              <a:spcAft>
                <a:spcPts val="0"/>
              </a:spcAft>
              <a:buSzPts val="1600"/>
              <a:buChar char="○"/>
              <a:defRPr sz="2100"/>
            </a:lvl2pPr>
            <a:lvl3pPr lvl="2" algn="r" rtl="0">
              <a:lnSpc>
                <a:spcPct val="100000"/>
              </a:lnSpc>
              <a:spcBef>
                <a:spcPts val="0"/>
              </a:spcBef>
              <a:spcAft>
                <a:spcPts val="0"/>
              </a:spcAft>
              <a:buSzPts val="1600"/>
              <a:buChar char="■"/>
              <a:defRPr sz="2100"/>
            </a:lvl3pPr>
            <a:lvl4pPr lvl="3" algn="r" rtl="0">
              <a:lnSpc>
                <a:spcPct val="100000"/>
              </a:lnSpc>
              <a:spcBef>
                <a:spcPts val="0"/>
              </a:spcBef>
              <a:spcAft>
                <a:spcPts val="0"/>
              </a:spcAft>
              <a:buSzPts val="1600"/>
              <a:buChar char="●"/>
              <a:defRPr sz="2100"/>
            </a:lvl4pPr>
            <a:lvl5pPr lvl="4" algn="r" rtl="0">
              <a:lnSpc>
                <a:spcPct val="100000"/>
              </a:lnSpc>
              <a:spcBef>
                <a:spcPts val="0"/>
              </a:spcBef>
              <a:spcAft>
                <a:spcPts val="0"/>
              </a:spcAft>
              <a:buSzPts val="1600"/>
              <a:buChar char="○"/>
              <a:defRPr sz="2100"/>
            </a:lvl5pPr>
            <a:lvl6pPr lvl="5" algn="r" rtl="0">
              <a:lnSpc>
                <a:spcPct val="100000"/>
              </a:lnSpc>
              <a:spcBef>
                <a:spcPts val="0"/>
              </a:spcBef>
              <a:spcAft>
                <a:spcPts val="0"/>
              </a:spcAft>
              <a:buSzPts val="1600"/>
              <a:buChar char="■"/>
              <a:defRPr sz="2100"/>
            </a:lvl6pPr>
            <a:lvl7pPr lvl="6" algn="r" rtl="0">
              <a:lnSpc>
                <a:spcPct val="100000"/>
              </a:lnSpc>
              <a:spcBef>
                <a:spcPts val="0"/>
              </a:spcBef>
              <a:spcAft>
                <a:spcPts val="0"/>
              </a:spcAft>
              <a:buSzPts val="1600"/>
              <a:buChar char="●"/>
              <a:defRPr sz="2100"/>
            </a:lvl7pPr>
            <a:lvl8pPr lvl="7" algn="r" rtl="0">
              <a:lnSpc>
                <a:spcPct val="100000"/>
              </a:lnSpc>
              <a:spcBef>
                <a:spcPts val="0"/>
              </a:spcBef>
              <a:spcAft>
                <a:spcPts val="0"/>
              </a:spcAft>
              <a:buSzPts val="1600"/>
              <a:buChar char="○"/>
              <a:defRPr sz="2100"/>
            </a:lvl8pPr>
            <a:lvl9pPr lvl="8" algn="r" rtl="0">
              <a:lnSpc>
                <a:spcPct val="100000"/>
              </a:lnSpc>
              <a:spcBef>
                <a:spcPts val="0"/>
              </a:spcBef>
              <a:spcAft>
                <a:spcPts val="0"/>
              </a:spcAft>
              <a:buSzPts val="1600"/>
              <a:buChar char="■"/>
              <a:defRPr sz="2100"/>
            </a:lvl9pPr>
          </a:lstStyle>
          <a:p>
            <a:endParaRPr/>
          </a:p>
        </p:txBody>
      </p:sp>
    </p:spTree>
    <p:extLst>
      <p:ext uri="{BB962C8B-B14F-4D97-AF65-F5344CB8AC3E}">
        <p14:creationId xmlns:p14="http://schemas.microsoft.com/office/powerpoint/2010/main" val="205865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5085502" y="2395583"/>
            <a:ext cx="4058540" cy="1962724"/>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flipH="1">
            <a:off x="5358125" y="4686973"/>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flipH="1">
            <a:off x="1492714" y="4470881"/>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flipH="1">
            <a:off x="-12" y="3791075"/>
            <a:ext cx="9144012" cy="81998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flipH="1">
            <a:off x="13" y="4077600"/>
            <a:ext cx="9144012" cy="79416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flipH="1">
            <a:off x="25" y="3869249"/>
            <a:ext cx="5503657" cy="1444706"/>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flipH="1">
            <a:off x="182124" y="4569318"/>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flipH="1">
            <a:off x="13" y="4794717"/>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txBox="1">
            <a:spLocks noGrp="1"/>
          </p:cNvSpPr>
          <p:nvPr>
            <p:ph type="title"/>
          </p:nvPr>
        </p:nvSpPr>
        <p:spPr>
          <a:xfrm>
            <a:off x="720000" y="406335"/>
            <a:ext cx="7704000" cy="519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720000" y="1251000"/>
            <a:ext cx="4988100" cy="2376900"/>
          </a:xfrm>
          <a:prstGeom prst="rect">
            <a:avLst/>
          </a:prstGeom>
        </p:spPr>
        <p:txBody>
          <a:bodyPr spcFirstLastPara="1" wrap="square" lIns="91425" tIns="91425" rIns="91425" bIns="91425" anchor="t" anchorCtr="0">
            <a:noAutofit/>
          </a:bodyPr>
          <a:lstStyle>
            <a:lvl1pPr marR="245595" lvl="0" rtl="0">
              <a:lnSpc>
                <a:spcPct val="100000"/>
              </a:lnSpc>
              <a:spcBef>
                <a:spcPts val="0"/>
              </a:spcBef>
              <a:spcAft>
                <a:spcPts val="0"/>
              </a:spcAft>
              <a:buClr>
                <a:schemeClr val="accent6"/>
              </a:buClr>
              <a:buSzPts val="1600"/>
              <a:buChar char="●"/>
              <a:defRPr/>
            </a:lvl1pPr>
            <a:lvl2pPr lvl="1" algn="r" rtl="0">
              <a:lnSpc>
                <a:spcPct val="100000"/>
              </a:lnSpc>
              <a:spcBef>
                <a:spcPts val="1600"/>
              </a:spcBef>
              <a:spcAft>
                <a:spcPts val="0"/>
              </a:spcAft>
              <a:buSzPts val="1600"/>
              <a:buChar char="○"/>
              <a:defRPr sz="2100"/>
            </a:lvl2pPr>
            <a:lvl3pPr lvl="2" algn="r" rtl="0">
              <a:lnSpc>
                <a:spcPct val="100000"/>
              </a:lnSpc>
              <a:spcBef>
                <a:spcPts val="0"/>
              </a:spcBef>
              <a:spcAft>
                <a:spcPts val="0"/>
              </a:spcAft>
              <a:buSzPts val="1600"/>
              <a:buChar char="■"/>
              <a:defRPr sz="2100"/>
            </a:lvl3pPr>
            <a:lvl4pPr lvl="3" algn="r" rtl="0">
              <a:lnSpc>
                <a:spcPct val="100000"/>
              </a:lnSpc>
              <a:spcBef>
                <a:spcPts val="0"/>
              </a:spcBef>
              <a:spcAft>
                <a:spcPts val="0"/>
              </a:spcAft>
              <a:buSzPts val="1600"/>
              <a:buChar char="●"/>
              <a:defRPr sz="2100"/>
            </a:lvl4pPr>
            <a:lvl5pPr lvl="4" algn="r" rtl="0">
              <a:lnSpc>
                <a:spcPct val="100000"/>
              </a:lnSpc>
              <a:spcBef>
                <a:spcPts val="0"/>
              </a:spcBef>
              <a:spcAft>
                <a:spcPts val="0"/>
              </a:spcAft>
              <a:buSzPts val="1600"/>
              <a:buChar char="○"/>
              <a:defRPr sz="2100"/>
            </a:lvl5pPr>
            <a:lvl6pPr lvl="5" algn="r" rtl="0">
              <a:lnSpc>
                <a:spcPct val="100000"/>
              </a:lnSpc>
              <a:spcBef>
                <a:spcPts val="0"/>
              </a:spcBef>
              <a:spcAft>
                <a:spcPts val="0"/>
              </a:spcAft>
              <a:buSzPts val="1600"/>
              <a:buChar char="■"/>
              <a:defRPr sz="2100"/>
            </a:lvl6pPr>
            <a:lvl7pPr lvl="6" algn="r" rtl="0">
              <a:lnSpc>
                <a:spcPct val="100000"/>
              </a:lnSpc>
              <a:spcBef>
                <a:spcPts val="0"/>
              </a:spcBef>
              <a:spcAft>
                <a:spcPts val="0"/>
              </a:spcAft>
              <a:buSzPts val="1600"/>
              <a:buChar char="●"/>
              <a:defRPr sz="2100"/>
            </a:lvl7pPr>
            <a:lvl8pPr lvl="7" algn="r" rtl="0">
              <a:lnSpc>
                <a:spcPct val="100000"/>
              </a:lnSpc>
              <a:spcBef>
                <a:spcPts val="0"/>
              </a:spcBef>
              <a:spcAft>
                <a:spcPts val="0"/>
              </a:spcAft>
              <a:buSzPts val="1600"/>
              <a:buChar char="○"/>
              <a:defRPr sz="2100"/>
            </a:lvl8pPr>
            <a:lvl9pPr lvl="8" algn="r" rtl="0">
              <a:lnSpc>
                <a:spcPct val="100000"/>
              </a:lnSpc>
              <a:spcBef>
                <a:spcPts val="0"/>
              </a:spcBef>
              <a:spcAft>
                <a:spcPts val="0"/>
              </a:spcAft>
              <a:buSzPts val="1600"/>
              <a:buChar char="■"/>
              <a:defRPr sz="2100"/>
            </a:lvl9pPr>
          </a:lstStyle>
          <a:p>
            <a:endParaRPr/>
          </a:p>
        </p:txBody>
      </p:sp>
    </p:spTree>
    <p:extLst>
      <p:ext uri="{BB962C8B-B14F-4D97-AF65-F5344CB8AC3E}">
        <p14:creationId xmlns:p14="http://schemas.microsoft.com/office/powerpoint/2010/main" val="292182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0"/>
        <p:cNvGrpSpPr/>
        <p:nvPr/>
      </p:nvGrpSpPr>
      <p:grpSpPr>
        <a:xfrm>
          <a:off x="0" y="0"/>
          <a:ext cx="0" cy="0"/>
          <a:chOff x="0" y="0"/>
          <a:chExt cx="0" cy="0"/>
        </a:xfrm>
      </p:grpSpPr>
      <p:grpSp>
        <p:nvGrpSpPr>
          <p:cNvPr id="311" name="Google Shape;311;p9"/>
          <p:cNvGrpSpPr/>
          <p:nvPr/>
        </p:nvGrpSpPr>
        <p:grpSpPr>
          <a:xfrm>
            <a:off x="275" y="3117454"/>
            <a:ext cx="9167406" cy="2040141"/>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 name="Google Shape;316;p9"/>
          <p:cNvSpPr/>
          <p:nvPr/>
        </p:nvSpPr>
        <p:spPr>
          <a:xfrm>
            <a:off x="-35376" y="54000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35376" y="2061305"/>
            <a:ext cx="2208931" cy="141746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a:off x="6117519" y="333339"/>
            <a:ext cx="3026457" cy="1388458"/>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txBox="1">
            <a:spLocks noGrp="1"/>
          </p:cNvSpPr>
          <p:nvPr>
            <p:ph type="title"/>
          </p:nvPr>
        </p:nvSpPr>
        <p:spPr>
          <a:xfrm>
            <a:off x="1752450" y="411671"/>
            <a:ext cx="5639100" cy="637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1636700" y="2176375"/>
            <a:ext cx="3326400" cy="17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1800"/>
            </a:lvl1pPr>
            <a:lvl2pPr lvl="1" algn="ctr" rtl="0">
              <a:lnSpc>
                <a:spcPct val="100000"/>
              </a:lnSpc>
              <a:spcBef>
                <a:spcPts val="0"/>
              </a:spcBef>
              <a:spcAft>
                <a:spcPts val="0"/>
              </a:spcAft>
              <a:buClr>
                <a:srgbClr val="5B595B"/>
              </a:buClr>
              <a:buSzPts val="1600"/>
              <a:buFont typeface="Lato"/>
              <a:buChar char="○"/>
              <a:defRPr sz="2100"/>
            </a:lvl2pPr>
            <a:lvl3pPr lvl="2" algn="ctr" rtl="0">
              <a:lnSpc>
                <a:spcPct val="100000"/>
              </a:lnSpc>
              <a:spcBef>
                <a:spcPts val="0"/>
              </a:spcBef>
              <a:spcAft>
                <a:spcPts val="0"/>
              </a:spcAft>
              <a:buClr>
                <a:srgbClr val="5B595B"/>
              </a:buClr>
              <a:buSzPts val="1600"/>
              <a:buFont typeface="Lato"/>
              <a:buChar char="■"/>
              <a:defRPr sz="2100"/>
            </a:lvl3pPr>
            <a:lvl4pPr lvl="3" algn="ctr" rtl="0">
              <a:lnSpc>
                <a:spcPct val="100000"/>
              </a:lnSpc>
              <a:spcBef>
                <a:spcPts val="0"/>
              </a:spcBef>
              <a:spcAft>
                <a:spcPts val="0"/>
              </a:spcAft>
              <a:buClr>
                <a:srgbClr val="5B595B"/>
              </a:buClr>
              <a:buSzPts val="1600"/>
              <a:buFont typeface="Lato"/>
              <a:buChar char="●"/>
              <a:defRPr sz="2100"/>
            </a:lvl4pPr>
            <a:lvl5pPr lvl="4" algn="ctr" rtl="0">
              <a:lnSpc>
                <a:spcPct val="100000"/>
              </a:lnSpc>
              <a:spcBef>
                <a:spcPts val="0"/>
              </a:spcBef>
              <a:spcAft>
                <a:spcPts val="0"/>
              </a:spcAft>
              <a:buClr>
                <a:srgbClr val="5B595B"/>
              </a:buClr>
              <a:buSzPts val="1600"/>
              <a:buFont typeface="Lato"/>
              <a:buChar char="○"/>
              <a:defRPr sz="2100"/>
            </a:lvl5pPr>
            <a:lvl6pPr lvl="5" algn="ctr" rtl="0">
              <a:lnSpc>
                <a:spcPct val="100000"/>
              </a:lnSpc>
              <a:spcBef>
                <a:spcPts val="0"/>
              </a:spcBef>
              <a:spcAft>
                <a:spcPts val="0"/>
              </a:spcAft>
              <a:buClr>
                <a:srgbClr val="5B595B"/>
              </a:buClr>
              <a:buSzPts val="1600"/>
              <a:buFont typeface="Lato"/>
              <a:buChar char="■"/>
              <a:defRPr sz="2100"/>
            </a:lvl6pPr>
            <a:lvl7pPr lvl="6" algn="ctr" rtl="0">
              <a:lnSpc>
                <a:spcPct val="100000"/>
              </a:lnSpc>
              <a:spcBef>
                <a:spcPts val="0"/>
              </a:spcBef>
              <a:spcAft>
                <a:spcPts val="0"/>
              </a:spcAft>
              <a:buClr>
                <a:srgbClr val="5B595B"/>
              </a:buClr>
              <a:buSzPts val="1600"/>
              <a:buFont typeface="Lato"/>
              <a:buChar char="●"/>
              <a:defRPr sz="2100"/>
            </a:lvl7pPr>
            <a:lvl8pPr lvl="7" algn="ctr" rtl="0">
              <a:lnSpc>
                <a:spcPct val="100000"/>
              </a:lnSpc>
              <a:spcBef>
                <a:spcPts val="0"/>
              </a:spcBef>
              <a:spcAft>
                <a:spcPts val="0"/>
              </a:spcAft>
              <a:buClr>
                <a:srgbClr val="5B595B"/>
              </a:buClr>
              <a:buSzPts val="1600"/>
              <a:buFont typeface="Lato"/>
              <a:buChar char="○"/>
              <a:defRPr sz="2100"/>
            </a:lvl8pPr>
            <a:lvl9pPr lvl="8" algn="ctr" rtl="0">
              <a:lnSpc>
                <a:spcPct val="100000"/>
              </a:lnSpc>
              <a:spcBef>
                <a:spcPts val="0"/>
              </a:spcBef>
              <a:spcAft>
                <a:spcPts val="0"/>
              </a:spcAft>
              <a:buClr>
                <a:srgbClr val="5B595B"/>
              </a:buClr>
              <a:buSzPts val="1600"/>
              <a:buFont typeface="Lato"/>
              <a:buChar char="■"/>
              <a:defRPr sz="2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35376" y="2061305"/>
            <a:ext cx="2208931" cy="141746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1"/>
          <p:cNvSpPr/>
          <p:nvPr/>
        </p:nvSpPr>
        <p:spPr>
          <a:xfrm>
            <a:off x="-123971" y="2881381"/>
            <a:ext cx="9374816" cy="709053"/>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1"/>
          <p:cNvSpPr/>
          <p:nvPr/>
        </p:nvSpPr>
        <p:spPr>
          <a:xfrm>
            <a:off x="1639556" y="3144570"/>
            <a:ext cx="7583399" cy="1013899"/>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a:off x="-58289" y="3391381"/>
            <a:ext cx="9309112" cy="1405435"/>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p:nvPr/>
        </p:nvSpPr>
        <p:spPr>
          <a:xfrm>
            <a:off x="3271168" y="3718889"/>
            <a:ext cx="1076744" cy="223675"/>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1"/>
          <p:cNvSpPr/>
          <p:nvPr/>
        </p:nvSpPr>
        <p:spPr>
          <a:xfrm>
            <a:off x="63235" y="3593940"/>
            <a:ext cx="1076744" cy="225498"/>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1"/>
          <p:cNvSpPr/>
          <p:nvPr/>
        </p:nvSpPr>
        <p:spPr>
          <a:xfrm>
            <a:off x="1178086" y="3577754"/>
            <a:ext cx="423351" cy="73623"/>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a:off x="1129576" y="3711176"/>
            <a:ext cx="847073" cy="157344"/>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a:off x="1873679" y="3599970"/>
            <a:ext cx="655990" cy="120883"/>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1"/>
          <p:cNvSpPr/>
          <p:nvPr/>
        </p:nvSpPr>
        <p:spPr>
          <a:xfrm>
            <a:off x="2532445" y="3711176"/>
            <a:ext cx="553213" cy="168703"/>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a:off x="3243526" y="3663917"/>
            <a:ext cx="15212" cy="603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1"/>
          <p:cNvSpPr/>
          <p:nvPr/>
        </p:nvSpPr>
        <p:spPr>
          <a:xfrm>
            <a:off x="3181008" y="3656765"/>
            <a:ext cx="17624" cy="3646"/>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a:off x="3215884" y="3650735"/>
            <a:ext cx="17624" cy="6170"/>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1"/>
          <p:cNvSpPr/>
          <p:nvPr/>
        </p:nvSpPr>
        <p:spPr>
          <a:xfrm>
            <a:off x="3145574" y="3665740"/>
            <a:ext cx="15212" cy="420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1"/>
          <p:cNvSpPr/>
          <p:nvPr/>
        </p:nvSpPr>
        <p:spPr>
          <a:xfrm>
            <a:off x="3275992" y="3654381"/>
            <a:ext cx="17624" cy="420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1"/>
          <p:cNvSpPr/>
          <p:nvPr/>
        </p:nvSpPr>
        <p:spPr>
          <a:xfrm>
            <a:off x="3263376" y="3678362"/>
            <a:ext cx="17624" cy="4768"/>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a:off x="3153366" y="3644425"/>
            <a:ext cx="17624" cy="4628"/>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a:off x="3238703" y="3637553"/>
            <a:ext cx="17624" cy="560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a:off x="3310868" y="3665740"/>
            <a:ext cx="18181" cy="603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1"/>
          <p:cNvSpPr/>
          <p:nvPr/>
        </p:nvSpPr>
        <p:spPr>
          <a:xfrm>
            <a:off x="3100494" y="3656765"/>
            <a:ext cx="18181" cy="3646"/>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p:nvPr/>
        </p:nvSpPr>
        <p:spPr>
          <a:xfrm>
            <a:off x="3185831" y="3684812"/>
            <a:ext cx="17624" cy="6170"/>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1"/>
          <p:cNvSpPr/>
          <p:nvPr/>
        </p:nvSpPr>
        <p:spPr>
          <a:xfrm>
            <a:off x="3213473" y="3673453"/>
            <a:ext cx="17624" cy="3786"/>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p:nvPr/>
        </p:nvSpPr>
        <p:spPr>
          <a:xfrm>
            <a:off x="483425" y="3523963"/>
            <a:ext cx="17624" cy="560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1"/>
          <p:cNvSpPr/>
          <p:nvPr/>
        </p:nvSpPr>
        <p:spPr>
          <a:xfrm>
            <a:off x="423317" y="3516251"/>
            <a:ext cx="17624" cy="4347"/>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1"/>
          <p:cNvSpPr/>
          <p:nvPr/>
        </p:nvSpPr>
        <p:spPr>
          <a:xfrm>
            <a:off x="458751" y="3510922"/>
            <a:ext cx="15212" cy="5469"/>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1"/>
          <p:cNvSpPr/>
          <p:nvPr/>
        </p:nvSpPr>
        <p:spPr>
          <a:xfrm>
            <a:off x="386029" y="3525786"/>
            <a:ext cx="17624" cy="3786"/>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518858" y="3513726"/>
            <a:ext cx="17624" cy="4488"/>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1"/>
          <p:cNvSpPr/>
          <p:nvPr/>
        </p:nvSpPr>
        <p:spPr>
          <a:xfrm>
            <a:off x="506243" y="3537145"/>
            <a:ext cx="15212" cy="6170"/>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p:nvPr/>
        </p:nvSpPr>
        <p:spPr>
          <a:xfrm>
            <a:off x="395676" y="3504190"/>
            <a:ext cx="15212" cy="5048"/>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1"/>
          <p:cNvSpPr/>
          <p:nvPr/>
        </p:nvSpPr>
        <p:spPr>
          <a:xfrm>
            <a:off x="481013" y="3497740"/>
            <a:ext cx="15212" cy="5469"/>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1"/>
          <p:cNvSpPr/>
          <p:nvPr/>
        </p:nvSpPr>
        <p:spPr>
          <a:xfrm>
            <a:off x="553735" y="3525786"/>
            <a:ext cx="17624" cy="4908"/>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1"/>
          <p:cNvSpPr/>
          <p:nvPr/>
        </p:nvSpPr>
        <p:spPr>
          <a:xfrm>
            <a:off x="343360" y="3516251"/>
            <a:ext cx="17624" cy="4347"/>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p:nvPr/>
        </p:nvSpPr>
        <p:spPr>
          <a:xfrm>
            <a:off x="428697" y="3544999"/>
            <a:ext cx="17624" cy="5469"/>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1"/>
          <p:cNvSpPr/>
          <p:nvPr/>
        </p:nvSpPr>
        <p:spPr>
          <a:xfrm>
            <a:off x="455783" y="3533640"/>
            <a:ext cx="18181" cy="3646"/>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p:nvPr/>
        </p:nvSpPr>
        <p:spPr>
          <a:xfrm>
            <a:off x="1805780" y="3638675"/>
            <a:ext cx="17624" cy="4488"/>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1"/>
          <p:cNvSpPr/>
          <p:nvPr/>
        </p:nvSpPr>
        <p:spPr>
          <a:xfrm>
            <a:off x="1868299" y="3629840"/>
            <a:ext cx="15212" cy="603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p:nvPr/>
        </p:nvSpPr>
        <p:spPr>
          <a:xfrm>
            <a:off x="1833422" y="3626194"/>
            <a:ext cx="17624" cy="3786"/>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1"/>
          <p:cNvSpPr/>
          <p:nvPr/>
        </p:nvSpPr>
        <p:spPr>
          <a:xfrm>
            <a:off x="1903732" y="3639376"/>
            <a:ext cx="17624" cy="6170"/>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1"/>
          <p:cNvSpPr/>
          <p:nvPr/>
        </p:nvSpPr>
        <p:spPr>
          <a:xfrm>
            <a:off x="1773315" y="3628017"/>
            <a:ext cx="15212" cy="3786"/>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1"/>
          <p:cNvSpPr/>
          <p:nvPr/>
        </p:nvSpPr>
        <p:spPr>
          <a:xfrm>
            <a:off x="1785930" y="3652558"/>
            <a:ext cx="17624" cy="4347"/>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p:nvPr/>
        </p:nvSpPr>
        <p:spPr>
          <a:xfrm>
            <a:off x="1895941" y="3618481"/>
            <a:ext cx="17624" cy="4347"/>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1"/>
          <p:cNvSpPr/>
          <p:nvPr/>
        </p:nvSpPr>
        <p:spPr>
          <a:xfrm>
            <a:off x="1811160" y="3612311"/>
            <a:ext cx="17624" cy="4488"/>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1"/>
          <p:cNvSpPr/>
          <p:nvPr/>
        </p:nvSpPr>
        <p:spPr>
          <a:xfrm>
            <a:off x="1738438" y="3639376"/>
            <a:ext cx="15212" cy="6170"/>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1"/>
          <p:cNvSpPr/>
          <p:nvPr/>
        </p:nvSpPr>
        <p:spPr>
          <a:xfrm>
            <a:off x="1946401" y="3629840"/>
            <a:ext cx="17624" cy="603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1"/>
          <p:cNvSpPr/>
          <p:nvPr/>
        </p:nvSpPr>
        <p:spPr>
          <a:xfrm>
            <a:off x="1861064" y="3658588"/>
            <a:ext cx="17624" cy="5469"/>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1"/>
          <p:cNvSpPr/>
          <p:nvPr/>
        </p:nvSpPr>
        <p:spPr>
          <a:xfrm>
            <a:off x="1835834" y="3647229"/>
            <a:ext cx="15212" cy="4488"/>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1"/>
          <p:cNvSpPr/>
          <p:nvPr/>
        </p:nvSpPr>
        <p:spPr>
          <a:xfrm>
            <a:off x="6851441" y="3607751"/>
            <a:ext cx="611466" cy="473013"/>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1"/>
          <p:cNvSpPr/>
          <p:nvPr/>
        </p:nvSpPr>
        <p:spPr>
          <a:xfrm>
            <a:off x="6531056" y="3762570"/>
            <a:ext cx="438378" cy="339088"/>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1"/>
          <p:cNvSpPr/>
          <p:nvPr/>
        </p:nvSpPr>
        <p:spPr>
          <a:xfrm>
            <a:off x="1344017" y="3869722"/>
            <a:ext cx="7906756" cy="1502618"/>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1"/>
          <p:cNvSpPr/>
          <p:nvPr/>
        </p:nvSpPr>
        <p:spPr>
          <a:xfrm>
            <a:off x="32622" y="3739784"/>
            <a:ext cx="579000" cy="450996"/>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1"/>
          <p:cNvSpPr/>
          <p:nvPr/>
        </p:nvSpPr>
        <p:spPr>
          <a:xfrm>
            <a:off x="-58289" y="4066331"/>
            <a:ext cx="5031025" cy="1508368"/>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1"/>
          <p:cNvSpPr/>
          <p:nvPr/>
        </p:nvSpPr>
        <p:spPr>
          <a:xfrm>
            <a:off x="-58300" y="4519673"/>
            <a:ext cx="9326269" cy="91541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1"/>
          <p:cNvSpPr/>
          <p:nvPr/>
        </p:nvSpPr>
        <p:spPr>
          <a:xfrm>
            <a:off x="5367403" y="4659454"/>
            <a:ext cx="3200919" cy="496572"/>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1"/>
          <p:cNvSpPr/>
          <p:nvPr/>
        </p:nvSpPr>
        <p:spPr>
          <a:xfrm>
            <a:off x="5979889" y="4003493"/>
            <a:ext cx="1975947" cy="306834"/>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1"/>
          <p:cNvSpPr/>
          <p:nvPr/>
        </p:nvSpPr>
        <p:spPr>
          <a:xfrm>
            <a:off x="-1954376" y="42400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1"/>
          <p:cNvSpPr/>
          <p:nvPr/>
        </p:nvSpPr>
        <p:spPr>
          <a:xfrm>
            <a:off x="7578144" y="-401436"/>
            <a:ext cx="3026457" cy="1388458"/>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1"/>
          <p:cNvGrpSpPr/>
          <p:nvPr/>
        </p:nvGrpSpPr>
        <p:grpSpPr>
          <a:xfrm>
            <a:off x="816219" y="3144749"/>
            <a:ext cx="163938" cy="244202"/>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11"/>
          <p:cNvGrpSpPr/>
          <p:nvPr/>
        </p:nvGrpSpPr>
        <p:grpSpPr>
          <a:xfrm>
            <a:off x="1651918" y="2881383"/>
            <a:ext cx="1749805" cy="770934"/>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11"/>
          <p:cNvSpPr txBox="1">
            <a:spLocks noGrp="1"/>
          </p:cNvSpPr>
          <p:nvPr>
            <p:ph type="title" hasCustomPrompt="1"/>
          </p:nvPr>
        </p:nvSpPr>
        <p:spPr>
          <a:xfrm>
            <a:off x="1344300" y="768050"/>
            <a:ext cx="6455400" cy="158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41" name="Google Shape;441;p11"/>
          <p:cNvSpPr txBox="1">
            <a:spLocks noGrp="1"/>
          </p:cNvSpPr>
          <p:nvPr>
            <p:ph type="body" idx="1"/>
          </p:nvPr>
        </p:nvSpPr>
        <p:spPr>
          <a:xfrm>
            <a:off x="1344300" y="2272050"/>
            <a:ext cx="6455400" cy="387000"/>
          </a:xfrm>
          <a:prstGeom prst="rect">
            <a:avLst/>
          </a:prstGeom>
        </p:spPr>
        <p:txBody>
          <a:bodyPr spcFirstLastPara="1" wrap="square" lIns="91425" tIns="91425" rIns="91425" bIns="91425" anchor="t" anchorCtr="0">
            <a:noAutofit/>
          </a:bodyPr>
          <a:lstStyle>
            <a:lvl1pPr marL="457200" lvl="0" indent="-330200" algn="ctr" rtl="0">
              <a:spcBef>
                <a:spcPts val="0"/>
              </a:spcBef>
              <a:spcAft>
                <a:spcPts val="0"/>
              </a:spcAft>
              <a:buSzPts val="1600"/>
              <a:buChar char="●"/>
              <a:defRPr/>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4322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35376" y="2061305"/>
            <a:ext cx="2208931" cy="141746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1"/>
          <p:cNvSpPr/>
          <p:nvPr/>
        </p:nvSpPr>
        <p:spPr>
          <a:xfrm>
            <a:off x="-123971" y="2881381"/>
            <a:ext cx="9374816" cy="709053"/>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1"/>
          <p:cNvSpPr/>
          <p:nvPr/>
        </p:nvSpPr>
        <p:spPr>
          <a:xfrm>
            <a:off x="1639556" y="3144570"/>
            <a:ext cx="7583399" cy="1013899"/>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a:off x="-58289" y="3391381"/>
            <a:ext cx="9309112" cy="1405435"/>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p:nvPr/>
        </p:nvSpPr>
        <p:spPr>
          <a:xfrm>
            <a:off x="3271168" y="3718889"/>
            <a:ext cx="1076744" cy="223675"/>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1"/>
          <p:cNvSpPr/>
          <p:nvPr/>
        </p:nvSpPr>
        <p:spPr>
          <a:xfrm>
            <a:off x="63235" y="3593940"/>
            <a:ext cx="1076744" cy="225498"/>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1"/>
          <p:cNvSpPr/>
          <p:nvPr/>
        </p:nvSpPr>
        <p:spPr>
          <a:xfrm>
            <a:off x="1178086" y="3577754"/>
            <a:ext cx="423351" cy="73623"/>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a:off x="1129576" y="3711176"/>
            <a:ext cx="847073" cy="157344"/>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a:off x="1873679" y="3599970"/>
            <a:ext cx="655990" cy="120883"/>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1"/>
          <p:cNvSpPr/>
          <p:nvPr/>
        </p:nvSpPr>
        <p:spPr>
          <a:xfrm>
            <a:off x="2532445" y="3711176"/>
            <a:ext cx="553213" cy="168703"/>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a:off x="3243526" y="3663917"/>
            <a:ext cx="15212" cy="603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1"/>
          <p:cNvSpPr/>
          <p:nvPr/>
        </p:nvSpPr>
        <p:spPr>
          <a:xfrm>
            <a:off x="3181008" y="3656765"/>
            <a:ext cx="17624" cy="3646"/>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a:off x="3215884" y="3650735"/>
            <a:ext cx="17624" cy="6170"/>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1"/>
          <p:cNvSpPr/>
          <p:nvPr/>
        </p:nvSpPr>
        <p:spPr>
          <a:xfrm>
            <a:off x="3145574" y="3665740"/>
            <a:ext cx="15212" cy="420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1"/>
          <p:cNvSpPr/>
          <p:nvPr/>
        </p:nvSpPr>
        <p:spPr>
          <a:xfrm>
            <a:off x="3275992" y="3654381"/>
            <a:ext cx="17624" cy="420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1"/>
          <p:cNvSpPr/>
          <p:nvPr/>
        </p:nvSpPr>
        <p:spPr>
          <a:xfrm>
            <a:off x="3263376" y="3678362"/>
            <a:ext cx="17624" cy="4768"/>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a:off x="3153366" y="3644425"/>
            <a:ext cx="17624" cy="4628"/>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a:off x="3238703" y="3637553"/>
            <a:ext cx="17624" cy="560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a:off x="3310868" y="3665740"/>
            <a:ext cx="18181" cy="603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1"/>
          <p:cNvSpPr/>
          <p:nvPr/>
        </p:nvSpPr>
        <p:spPr>
          <a:xfrm>
            <a:off x="3100494" y="3656765"/>
            <a:ext cx="18181" cy="3646"/>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p:nvPr/>
        </p:nvSpPr>
        <p:spPr>
          <a:xfrm>
            <a:off x="3185831" y="3684812"/>
            <a:ext cx="17624" cy="6170"/>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1"/>
          <p:cNvSpPr/>
          <p:nvPr/>
        </p:nvSpPr>
        <p:spPr>
          <a:xfrm>
            <a:off x="3213473" y="3673453"/>
            <a:ext cx="17624" cy="3786"/>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p:nvPr/>
        </p:nvSpPr>
        <p:spPr>
          <a:xfrm>
            <a:off x="483425" y="3523963"/>
            <a:ext cx="17624" cy="560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1"/>
          <p:cNvSpPr/>
          <p:nvPr/>
        </p:nvSpPr>
        <p:spPr>
          <a:xfrm>
            <a:off x="423317" y="3516251"/>
            <a:ext cx="17624" cy="4347"/>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1"/>
          <p:cNvSpPr/>
          <p:nvPr/>
        </p:nvSpPr>
        <p:spPr>
          <a:xfrm>
            <a:off x="458751" y="3510922"/>
            <a:ext cx="15212" cy="5469"/>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1"/>
          <p:cNvSpPr/>
          <p:nvPr/>
        </p:nvSpPr>
        <p:spPr>
          <a:xfrm>
            <a:off x="386029" y="3525786"/>
            <a:ext cx="17624" cy="3786"/>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518858" y="3513726"/>
            <a:ext cx="17624" cy="4488"/>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1"/>
          <p:cNvSpPr/>
          <p:nvPr/>
        </p:nvSpPr>
        <p:spPr>
          <a:xfrm>
            <a:off x="506243" y="3537145"/>
            <a:ext cx="15212" cy="6170"/>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p:nvPr/>
        </p:nvSpPr>
        <p:spPr>
          <a:xfrm>
            <a:off x="395676" y="3504190"/>
            <a:ext cx="15212" cy="5048"/>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1"/>
          <p:cNvSpPr/>
          <p:nvPr/>
        </p:nvSpPr>
        <p:spPr>
          <a:xfrm>
            <a:off x="481013" y="3497740"/>
            <a:ext cx="15212" cy="5469"/>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1"/>
          <p:cNvSpPr/>
          <p:nvPr/>
        </p:nvSpPr>
        <p:spPr>
          <a:xfrm>
            <a:off x="553735" y="3525786"/>
            <a:ext cx="17624" cy="4908"/>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1"/>
          <p:cNvSpPr/>
          <p:nvPr/>
        </p:nvSpPr>
        <p:spPr>
          <a:xfrm>
            <a:off x="343360" y="3516251"/>
            <a:ext cx="17624" cy="4347"/>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p:nvPr/>
        </p:nvSpPr>
        <p:spPr>
          <a:xfrm>
            <a:off x="428697" y="3544999"/>
            <a:ext cx="17624" cy="5469"/>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1"/>
          <p:cNvSpPr/>
          <p:nvPr/>
        </p:nvSpPr>
        <p:spPr>
          <a:xfrm>
            <a:off x="455783" y="3533640"/>
            <a:ext cx="18181" cy="3646"/>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p:nvPr/>
        </p:nvSpPr>
        <p:spPr>
          <a:xfrm>
            <a:off x="1805780" y="3638675"/>
            <a:ext cx="17624" cy="4488"/>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1"/>
          <p:cNvSpPr/>
          <p:nvPr/>
        </p:nvSpPr>
        <p:spPr>
          <a:xfrm>
            <a:off x="1868299" y="3629840"/>
            <a:ext cx="15212" cy="603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p:nvPr/>
        </p:nvSpPr>
        <p:spPr>
          <a:xfrm>
            <a:off x="1833422" y="3626194"/>
            <a:ext cx="17624" cy="3786"/>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1"/>
          <p:cNvSpPr/>
          <p:nvPr/>
        </p:nvSpPr>
        <p:spPr>
          <a:xfrm>
            <a:off x="1903732" y="3639376"/>
            <a:ext cx="17624" cy="6170"/>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1"/>
          <p:cNvSpPr/>
          <p:nvPr/>
        </p:nvSpPr>
        <p:spPr>
          <a:xfrm>
            <a:off x="1773315" y="3628017"/>
            <a:ext cx="15212" cy="3786"/>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1"/>
          <p:cNvSpPr/>
          <p:nvPr/>
        </p:nvSpPr>
        <p:spPr>
          <a:xfrm>
            <a:off x="1785930" y="3652558"/>
            <a:ext cx="17624" cy="4347"/>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p:nvPr/>
        </p:nvSpPr>
        <p:spPr>
          <a:xfrm>
            <a:off x="1895941" y="3618481"/>
            <a:ext cx="17624" cy="4347"/>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1"/>
          <p:cNvSpPr/>
          <p:nvPr/>
        </p:nvSpPr>
        <p:spPr>
          <a:xfrm>
            <a:off x="1811160" y="3612311"/>
            <a:ext cx="17624" cy="4488"/>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1"/>
          <p:cNvSpPr/>
          <p:nvPr/>
        </p:nvSpPr>
        <p:spPr>
          <a:xfrm>
            <a:off x="1738438" y="3639376"/>
            <a:ext cx="15212" cy="6170"/>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1"/>
          <p:cNvSpPr/>
          <p:nvPr/>
        </p:nvSpPr>
        <p:spPr>
          <a:xfrm>
            <a:off x="1946401" y="3629840"/>
            <a:ext cx="17624" cy="603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1"/>
          <p:cNvSpPr/>
          <p:nvPr/>
        </p:nvSpPr>
        <p:spPr>
          <a:xfrm>
            <a:off x="1861064" y="3658588"/>
            <a:ext cx="17624" cy="5469"/>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1"/>
          <p:cNvSpPr/>
          <p:nvPr/>
        </p:nvSpPr>
        <p:spPr>
          <a:xfrm>
            <a:off x="1835834" y="3647229"/>
            <a:ext cx="15212" cy="4488"/>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1"/>
          <p:cNvSpPr/>
          <p:nvPr/>
        </p:nvSpPr>
        <p:spPr>
          <a:xfrm>
            <a:off x="6851441" y="3607751"/>
            <a:ext cx="611466" cy="473013"/>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1"/>
          <p:cNvSpPr/>
          <p:nvPr/>
        </p:nvSpPr>
        <p:spPr>
          <a:xfrm>
            <a:off x="6531056" y="3762570"/>
            <a:ext cx="438378" cy="339088"/>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1"/>
          <p:cNvSpPr/>
          <p:nvPr/>
        </p:nvSpPr>
        <p:spPr>
          <a:xfrm>
            <a:off x="1344017" y="3869722"/>
            <a:ext cx="7906756" cy="1502618"/>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1"/>
          <p:cNvSpPr/>
          <p:nvPr/>
        </p:nvSpPr>
        <p:spPr>
          <a:xfrm>
            <a:off x="32622" y="3739784"/>
            <a:ext cx="579000" cy="450996"/>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1"/>
          <p:cNvSpPr/>
          <p:nvPr/>
        </p:nvSpPr>
        <p:spPr>
          <a:xfrm>
            <a:off x="-58289" y="4066331"/>
            <a:ext cx="5031025" cy="1508368"/>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1"/>
          <p:cNvSpPr/>
          <p:nvPr/>
        </p:nvSpPr>
        <p:spPr>
          <a:xfrm>
            <a:off x="-58300" y="4519673"/>
            <a:ext cx="9326269" cy="91541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1"/>
          <p:cNvSpPr/>
          <p:nvPr/>
        </p:nvSpPr>
        <p:spPr>
          <a:xfrm>
            <a:off x="5367403" y="4659454"/>
            <a:ext cx="3200919" cy="496572"/>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1"/>
          <p:cNvSpPr/>
          <p:nvPr/>
        </p:nvSpPr>
        <p:spPr>
          <a:xfrm>
            <a:off x="5979889" y="4003493"/>
            <a:ext cx="1975947" cy="306834"/>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1"/>
          <p:cNvSpPr/>
          <p:nvPr/>
        </p:nvSpPr>
        <p:spPr>
          <a:xfrm>
            <a:off x="-1954376" y="42400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1"/>
          <p:cNvSpPr/>
          <p:nvPr/>
        </p:nvSpPr>
        <p:spPr>
          <a:xfrm>
            <a:off x="7578144" y="-401436"/>
            <a:ext cx="3026457" cy="1388458"/>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1"/>
          <p:cNvGrpSpPr/>
          <p:nvPr/>
        </p:nvGrpSpPr>
        <p:grpSpPr>
          <a:xfrm>
            <a:off x="816219" y="3144749"/>
            <a:ext cx="163938" cy="244202"/>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11"/>
          <p:cNvGrpSpPr/>
          <p:nvPr/>
        </p:nvGrpSpPr>
        <p:grpSpPr>
          <a:xfrm>
            <a:off x="1651918" y="2881383"/>
            <a:ext cx="1749805" cy="770934"/>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11"/>
          <p:cNvSpPr txBox="1">
            <a:spLocks noGrp="1"/>
          </p:cNvSpPr>
          <p:nvPr>
            <p:ph type="title" hasCustomPrompt="1"/>
          </p:nvPr>
        </p:nvSpPr>
        <p:spPr>
          <a:xfrm>
            <a:off x="1344300" y="768050"/>
            <a:ext cx="6455400" cy="158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41" name="Google Shape;441;p11"/>
          <p:cNvSpPr txBox="1">
            <a:spLocks noGrp="1"/>
          </p:cNvSpPr>
          <p:nvPr>
            <p:ph type="body" idx="1"/>
          </p:nvPr>
        </p:nvSpPr>
        <p:spPr>
          <a:xfrm>
            <a:off x="1344300" y="2272050"/>
            <a:ext cx="6455400" cy="387000"/>
          </a:xfrm>
          <a:prstGeom prst="rect">
            <a:avLst/>
          </a:prstGeom>
        </p:spPr>
        <p:txBody>
          <a:bodyPr spcFirstLastPara="1" wrap="square" lIns="91425" tIns="91425" rIns="91425" bIns="91425" anchor="t" anchorCtr="0">
            <a:noAutofit/>
          </a:bodyPr>
          <a:lstStyle>
            <a:lvl1pPr marL="457200" lvl="0" indent="-330200" algn="ctr" rtl="0">
              <a:spcBef>
                <a:spcPts val="0"/>
              </a:spcBef>
              <a:spcAft>
                <a:spcPts val="0"/>
              </a:spcAft>
              <a:buSzPts val="1600"/>
              <a:buChar char="●"/>
              <a:defRPr/>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24847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
  <p:cSld name="CUSTOM_6">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720109" y="540000"/>
            <a:ext cx="3852000" cy="47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720000" y="2096275"/>
            <a:ext cx="3852000" cy="244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100"/>
            </a:lvl2pPr>
            <a:lvl3pPr lvl="2" algn="ctr" rtl="0">
              <a:lnSpc>
                <a:spcPct val="100000"/>
              </a:lnSpc>
              <a:spcBef>
                <a:spcPts val="0"/>
              </a:spcBef>
              <a:spcAft>
                <a:spcPts val="0"/>
              </a:spcAft>
              <a:buClr>
                <a:srgbClr val="5B595B"/>
              </a:buClr>
              <a:buSzPts val="1600"/>
              <a:buFont typeface="Lato"/>
              <a:buChar char="■"/>
              <a:defRPr sz="2100"/>
            </a:lvl3pPr>
            <a:lvl4pPr lvl="3" algn="ctr" rtl="0">
              <a:lnSpc>
                <a:spcPct val="100000"/>
              </a:lnSpc>
              <a:spcBef>
                <a:spcPts val="0"/>
              </a:spcBef>
              <a:spcAft>
                <a:spcPts val="0"/>
              </a:spcAft>
              <a:buClr>
                <a:srgbClr val="5B595B"/>
              </a:buClr>
              <a:buSzPts val="1600"/>
              <a:buFont typeface="Lato"/>
              <a:buChar char="●"/>
              <a:defRPr sz="2100"/>
            </a:lvl4pPr>
            <a:lvl5pPr lvl="4" algn="ctr" rtl="0">
              <a:lnSpc>
                <a:spcPct val="100000"/>
              </a:lnSpc>
              <a:spcBef>
                <a:spcPts val="0"/>
              </a:spcBef>
              <a:spcAft>
                <a:spcPts val="0"/>
              </a:spcAft>
              <a:buClr>
                <a:srgbClr val="5B595B"/>
              </a:buClr>
              <a:buSzPts val="1600"/>
              <a:buFont typeface="Lato"/>
              <a:buChar char="○"/>
              <a:defRPr sz="2100"/>
            </a:lvl5pPr>
            <a:lvl6pPr lvl="5" algn="ctr" rtl="0">
              <a:lnSpc>
                <a:spcPct val="100000"/>
              </a:lnSpc>
              <a:spcBef>
                <a:spcPts val="0"/>
              </a:spcBef>
              <a:spcAft>
                <a:spcPts val="0"/>
              </a:spcAft>
              <a:buClr>
                <a:srgbClr val="5B595B"/>
              </a:buClr>
              <a:buSzPts val="1600"/>
              <a:buFont typeface="Lato"/>
              <a:buChar char="■"/>
              <a:defRPr sz="2100"/>
            </a:lvl6pPr>
            <a:lvl7pPr lvl="6" algn="ctr" rtl="0">
              <a:lnSpc>
                <a:spcPct val="100000"/>
              </a:lnSpc>
              <a:spcBef>
                <a:spcPts val="0"/>
              </a:spcBef>
              <a:spcAft>
                <a:spcPts val="0"/>
              </a:spcAft>
              <a:buClr>
                <a:srgbClr val="5B595B"/>
              </a:buClr>
              <a:buSzPts val="1600"/>
              <a:buFont typeface="Lato"/>
              <a:buChar char="●"/>
              <a:defRPr sz="2100"/>
            </a:lvl7pPr>
            <a:lvl8pPr lvl="7" algn="ctr" rtl="0">
              <a:lnSpc>
                <a:spcPct val="100000"/>
              </a:lnSpc>
              <a:spcBef>
                <a:spcPts val="0"/>
              </a:spcBef>
              <a:spcAft>
                <a:spcPts val="0"/>
              </a:spcAft>
              <a:buClr>
                <a:srgbClr val="5B595B"/>
              </a:buClr>
              <a:buSzPts val="1600"/>
              <a:buFont typeface="Lato"/>
              <a:buChar char="○"/>
              <a:defRPr sz="2100"/>
            </a:lvl8pPr>
            <a:lvl9pPr lvl="8" algn="ctr" rtl="0">
              <a:lnSpc>
                <a:spcPct val="100000"/>
              </a:lnSpc>
              <a:spcBef>
                <a:spcPts val="0"/>
              </a:spcBef>
              <a:spcAft>
                <a:spcPts val="0"/>
              </a:spcAft>
              <a:buClr>
                <a:srgbClr val="5B595B"/>
              </a:buClr>
              <a:buSzPts val="1600"/>
              <a:buFont typeface="Lato"/>
              <a:buChar char="■"/>
              <a:defRPr sz="2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CUSTOM_5_1">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5358100" y="4659129"/>
            <a:ext cx="53213" cy="1195"/>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9"/>
          <p:cNvSpPr/>
          <p:nvPr/>
        </p:nvSpPr>
        <p:spPr>
          <a:xfrm flipH="1">
            <a:off x="1492689" y="4504083"/>
            <a:ext cx="448045" cy="776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9"/>
          <p:cNvSpPr/>
          <p:nvPr/>
        </p:nvSpPr>
        <p:spPr>
          <a:xfrm flipH="1">
            <a:off x="-12" y="4151452"/>
            <a:ext cx="9144012" cy="44484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9"/>
          <p:cNvSpPr/>
          <p:nvPr/>
        </p:nvSpPr>
        <p:spPr>
          <a:xfrm flipH="1">
            <a:off x="-12" y="4346874"/>
            <a:ext cx="9144012" cy="444854"/>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flipH="1">
            <a:off x="-7" y="4256417"/>
            <a:ext cx="5503657" cy="88708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9"/>
          <p:cNvSpPr/>
          <p:nvPr/>
        </p:nvSpPr>
        <p:spPr>
          <a:xfrm flipH="1">
            <a:off x="182099" y="4574712"/>
            <a:ext cx="8961901" cy="40704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9"/>
          <p:cNvSpPr/>
          <p:nvPr/>
        </p:nvSpPr>
        <p:spPr>
          <a:xfrm flipH="1">
            <a:off x="-12" y="4736436"/>
            <a:ext cx="9144012" cy="40706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19"/>
          <p:cNvGrpSpPr/>
          <p:nvPr/>
        </p:nvGrpSpPr>
        <p:grpSpPr>
          <a:xfrm>
            <a:off x="7914605" y="3808038"/>
            <a:ext cx="874005" cy="700098"/>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5358100" y="4659129"/>
            <a:ext cx="53213" cy="1195"/>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9"/>
          <p:cNvSpPr/>
          <p:nvPr/>
        </p:nvSpPr>
        <p:spPr>
          <a:xfrm flipH="1">
            <a:off x="1492689" y="4504083"/>
            <a:ext cx="448045" cy="776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9"/>
          <p:cNvSpPr/>
          <p:nvPr/>
        </p:nvSpPr>
        <p:spPr>
          <a:xfrm flipH="1">
            <a:off x="-12" y="4151452"/>
            <a:ext cx="9144012" cy="44484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9"/>
          <p:cNvSpPr/>
          <p:nvPr/>
        </p:nvSpPr>
        <p:spPr>
          <a:xfrm flipH="1">
            <a:off x="-12" y="4346874"/>
            <a:ext cx="9144012" cy="444854"/>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flipH="1">
            <a:off x="-7" y="4256417"/>
            <a:ext cx="5503657" cy="88708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9"/>
          <p:cNvSpPr/>
          <p:nvPr/>
        </p:nvSpPr>
        <p:spPr>
          <a:xfrm flipH="1">
            <a:off x="182099" y="4574712"/>
            <a:ext cx="8961901" cy="40704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9"/>
          <p:cNvSpPr/>
          <p:nvPr/>
        </p:nvSpPr>
        <p:spPr>
          <a:xfrm flipH="1">
            <a:off x="-12" y="4736436"/>
            <a:ext cx="9144012" cy="40706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19"/>
          <p:cNvGrpSpPr/>
          <p:nvPr/>
        </p:nvGrpSpPr>
        <p:grpSpPr>
          <a:xfrm>
            <a:off x="7914605" y="3808038"/>
            <a:ext cx="874005" cy="700098"/>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4960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5358100" y="4659129"/>
            <a:ext cx="53213" cy="1195"/>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9"/>
          <p:cNvSpPr/>
          <p:nvPr/>
        </p:nvSpPr>
        <p:spPr>
          <a:xfrm flipH="1">
            <a:off x="1492689" y="4504083"/>
            <a:ext cx="448045" cy="776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9"/>
          <p:cNvSpPr/>
          <p:nvPr/>
        </p:nvSpPr>
        <p:spPr>
          <a:xfrm flipH="1">
            <a:off x="-12" y="4151452"/>
            <a:ext cx="9144012" cy="44484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9"/>
          <p:cNvSpPr/>
          <p:nvPr/>
        </p:nvSpPr>
        <p:spPr>
          <a:xfrm flipH="1">
            <a:off x="-12" y="4346874"/>
            <a:ext cx="9144012" cy="444854"/>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flipH="1">
            <a:off x="-7" y="4256417"/>
            <a:ext cx="5503657" cy="88708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9"/>
          <p:cNvSpPr/>
          <p:nvPr/>
        </p:nvSpPr>
        <p:spPr>
          <a:xfrm flipH="1">
            <a:off x="182099" y="4574712"/>
            <a:ext cx="8961901" cy="40704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9"/>
          <p:cNvSpPr/>
          <p:nvPr/>
        </p:nvSpPr>
        <p:spPr>
          <a:xfrm flipH="1">
            <a:off x="-12" y="4736436"/>
            <a:ext cx="9144012" cy="40706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19"/>
          <p:cNvGrpSpPr/>
          <p:nvPr/>
        </p:nvGrpSpPr>
        <p:grpSpPr>
          <a:xfrm>
            <a:off x="7914605" y="3808038"/>
            <a:ext cx="874005" cy="700098"/>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7470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userDrawn="1">
  <p:cSld name="CUSTOM_5_2_1_1_1_2">
    <p:spTree>
      <p:nvGrpSpPr>
        <p:cNvPr id="1" name="Shape 622"/>
        <p:cNvGrpSpPr/>
        <p:nvPr/>
      </p:nvGrpSpPr>
      <p:grpSpPr>
        <a:xfrm>
          <a:off x="0" y="0"/>
          <a:ext cx="0" cy="0"/>
          <a:chOff x="0" y="0"/>
          <a:chExt cx="0" cy="0"/>
        </a:xfrm>
      </p:grpSpPr>
      <p:sp>
        <p:nvSpPr>
          <p:cNvPr id="623" name="Google Shape;623;p26"/>
          <p:cNvSpPr/>
          <p:nvPr/>
        </p:nvSpPr>
        <p:spPr>
          <a:xfrm>
            <a:off x="0" y="4192224"/>
            <a:ext cx="9309112" cy="884664"/>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6"/>
          <p:cNvSpPr/>
          <p:nvPr userDrawn="1"/>
        </p:nvSpPr>
        <p:spPr>
          <a:xfrm>
            <a:off x="3329457" y="4451281"/>
            <a:ext cx="1076744" cy="18207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6"/>
          <p:cNvSpPr/>
          <p:nvPr userDrawn="1"/>
        </p:nvSpPr>
        <p:spPr>
          <a:xfrm>
            <a:off x="121524" y="4349572"/>
            <a:ext cx="1076744" cy="183555"/>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6"/>
          <p:cNvSpPr/>
          <p:nvPr userDrawn="1"/>
        </p:nvSpPr>
        <p:spPr>
          <a:xfrm>
            <a:off x="1236375" y="4336397"/>
            <a:ext cx="423351" cy="59929"/>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6"/>
          <p:cNvSpPr/>
          <p:nvPr userDrawn="1"/>
        </p:nvSpPr>
        <p:spPr>
          <a:xfrm>
            <a:off x="1187865" y="4445003"/>
            <a:ext cx="847073" cy="128078"/>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6"/>
          <p:cNvSpPr/>
          <p:nvPr userDrawn="1"/>
        </p:nvSpPr>
        <p:spPr>
          <a:xfrm>
            <a:off x="1931968" y="4354481"/>
            <a:ext cx="655990" cy="98398"/>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6"/>
          <p:cNvSpPr/>
          <p:nvPr userDrawn="1"/>
        </p:nvSpPr>
        <p:spPr>
          <a:xfrm>
            <a:off x="2590734" y="4445003"/>
            <a:ext cx="553213" cy="137324"/>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6"/>
          <p:cNvSpPr/>
          <p:nvPr userDrawn="1"/>
        </p:nvSpPr>
        <p:spPr>
          <a:xfrm>
            <a:off x="3301815" y="4406534"/>
            <a:ext cx="15212" cy="4909"/>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6"/>
          <p:cNvSpPr/>
          <p:nvPr userDrawn="1"/>
        </p:nvSpPr>
        <p:spPr>
          <a:xfrm>
            <a:off x="3239297" y="4400712"/>
            <a:ext cx="17624" cy="2968"/>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6"/>
          <p:cNvSpPr/>
          <p:nvPr userDrawn="1"/>
        </p:nvSpPr>
        <p:spPr>
          <a:xfrm>
            <a:off x="3274173" y="4395804"/>
            <a:ext cx="17624" cy="5023"/>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userDrawn="1"/>
        </p:nvSpPr>
        <p:spPr>
          <a:xfrm>
            <a:off x="3203863" y="4408018"/>
            <a:ext cx="15212" cy="3425"/>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6"/>
          <p:cNvSpPr/>
          <p:nvPr userDrawn="1"/>
        </p:nvSpPr>
        <p:spPr>
          <a:xfrm>
            <a:off x="3334281" y="4398771"/>
            <a:ext cx="17624" cy="3425"/>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userDrawn="1"/>
        </p:nvSpPr>
        <p:spPr>
          <a:xfrm>
            <a:off x="3321666" y="4418291"/>
            <a:ext cx="17624" cy="3881"/>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userDrawn="1"/>
        </p:nvSpPr>
        <p:spPr>
          <a:xfrm>
            <a:off x="3211655" y="4390667"/>
            <a:ext cx="17624" cy="3767"/>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userDrawn="1"/>
        </p:nvSpPr>
        <p:spPr>
          <a:xfrm>
            <a:off x="3296992" y="4385073"/>
            <a:ext cx="17624" cy="4566"/>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userDrawn="1"/>
        </p:nvSpPr>
        <p:spPr>
          <a:xfrm>
            <a:off x="3369158" y="4408018"/>
            <a:ext cx="18181" cy="4909"/>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userDrawn="1"/>
        </p:nvSpPr>
        <p:spPr>
          <a:xfrm>
            <a:off x="3158783" y="4400712"/>
            <a:ext cx="18181" cy="2968"/>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userDrawn="1"/>
        </p:nvSpPr>
        <p:spPr>
          <a:xfrm>
            <a:off x="3244120" y="4423542"/>
            <a:ext cx="17624" cy="5023"/>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userDrawn="1"/>
        </p:nvSpPr>
        <p:spPr>
          <a:xfrm>
            <a:off x="3271762" y="4414296"/>
            <a:ext cx="17624" cy="3082"/>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userDrawn="1"/>
        </p:nvSpPr>
        <p:spPr>
          <a:xfrm>
            <a:off x="1864069" y="4385987"/>
            <a:ext cx="17624" cy="3653"/>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userDrawn="1"/>
        </p:nvSpPr>
        <p:spPr>
          <a:xfrm>
            <a:off x="1926588" y="4378795"/>
            <a:ext cx="15212" cy="4909"/>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userDrawn="1"/>
        </p:nvSpPr>
        <p:spPr>
          <a:xfrm>
            <a:off x="1891711" y="4375827"/>
            <a:ext cx="17624" cy="3082"/>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userDrawn="1"/>
        </p:nvSpPr>
        <p:spPr>
          <a:xfrm>
            <a:off x="1962021" y="4386557"/>
            <a:ext cx="17624" cy="5023"/>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userDrawn="1"/>
        </p:nvSpPr>
        <p:spPr>
          <a:xfrm>
            <a:off x="1831604" y="4377311"/>
            <a:ext cx="15212" cy="3082"/>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userDrawn="1"/>
        </p:nvSpPr>
        <p:spPr>
          <a:xfrm>
            <a:off x="1844219" y="4397288"/>
            <a:ext cx="17624" cy="353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userDrawn="1"/>
        </p:nvSpPr>
        <p:spPr>
          <a:xfrm>
            <a:off x="1954230" y="4369549"/>
            <a:ext cx="17624" cy="353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userDrawn="1"/>
        </p:nvSpPr>
        <p:spPr>
          <a:xfrm>
            <a:off x="1869449" y="4364526"/>
            <a:ext cx="17624" cy="3653"/>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6"/>
          <p:cNvSpPr/>
          <p:nvPr userDrawn="1"/>
        </p:nvSpPr>
        <p:spPr>
          <a:xfrm>
            <a:off x="1796727" y="4386557"/>
            <a:ext cx="15212" cy="5023"/>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6"/>
          <p:cNvSpPr/>
          <p:nvPr userDrawn="1"/>
        </p:nvSpPr>
        <p:spPr>
          <a:xfrm>
            <a:off x="2004690" y="4378795"/>
            <a:ext cx="17624" cy="4909"/>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6"/>
          <p:cNvSpPr/>
          <p:nvPr userDrawn="1"/>
        </p:nvSpPr>
        <p:spPr>
          <a:xfrm>
            <a:off x="1919353" y="4402196"/>
            <a:ext cx="17624" cy="445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userDrawn="1"/>
        </p:nvSpPr>
        <p:spPr>
          <a:xfrm>
            <a:off x="1894123" y="4392950"/>
            <a:ext cx="15212" cy="3653"/>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6909730" y="4360815"/>
            <a:ext cx="611466" cy="385032"/>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6589345" y="4486837"/>
            <a:ext cx="438378" cy="276018"/>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1402316" y="4493322"/>
            <a:ext cx="7906756" cy="732409"/>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53077" y="4340211"/>
            <a:ext cx="579000" cy="404212"/>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3482592" y="4939377"/>
            <a:ext cx="3200919" cy="404210"/>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6038178" y="4526965"/>
            <a:ext cx="1975947" cy="249763"/>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7040284" y="4603641"/>
            <a:ext cx="2113144" cy="402269"/>
          </a:xfrm>
          <a:prstGeom prst="rect">
            <a:avLst/>
          </a:prstGeom>
        </p:spPr>
      </p:pic>
      <p:sp>
        <p:nvSpPr>
          <p:cNvPr id="658" name="Google Shape;658;p26"/>
          <p:cNvSpPr/>
          <p:nvPr/>
        </p:nvSpPr>
        <p:spPr>
          <a:xfrm>
            <a:off x="2" y="4589149"/>
            <a:ext cx="5031025" cy="636582"/>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0" y="1067771"/>
            <a:ext cx="2222478" cy="1426162"/>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463960" y="1472748"/>
            <a:ext cx="5741819" cy="1771871"/>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10620" y="2501600"/>
            <a:ext cx="7740335" cy="791318"/>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646637" y="2501600"/>
            <a:ext cx="4670615" cy="411445"/>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295271" y="2556471"/>
            <a:ext cx="6173449" cy="734253"/>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2826772"/>
            <a:ext cx="4754280" cy="463952"/>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35639" y="2726654"/>
            <a:ext cx="515341" cy="482523"/>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2678" y="2870669"/>
            <a:ext cx="828301" cy="420055"/>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3290726"/>
            <a:ext cx="9150950" cy="185276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0" y="3290726"/>
            <a:ext cx="9150950" cy="42123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0" y="3751640"/>
            <a:ext cx="9150950" cy="1391855"/>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55507" y="3290726"/>
            <a:ext cx="4988374" cy="1852768"/>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855293" y="3290726"/>
            <a:ext cx="1634068" cy="268613"/>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0" y="2726654"/>
            <a:ext cx="475908" cy="482523"/>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2870669"/>
            <a:ext cx="765917" cy="420055"/>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646876" y="4433050"/>
            <a:ext cx="2504097" cy="710447"/>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632495" y="4787262"/>
            <a:ext cx="1518482" cy="35623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0" y="3566261"/>
            <a:ext cx="974140" cy="633628"/>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0" y="3818836"/>
            <a:ext cx="644906" cy="355899"/>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0" y="4623663"/>
            <a:ext cx="2605288" cy="519835"/>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0" y="4242944"/>
            <a:ext cx="2101005" cy="900553"/>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33693" y="4242944"/>
            <a:ext cx="867316" cy="130339"/>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0" y="4651014"/>
            <a:ext cx="1329037" cy="492484"/>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27219" y="4919627"/>
            <a:ext cx="87420" cy="64156"/>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661019" y="4932121"/>
            <a:ext cx="104320" cy="54364"/>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86681" y="4967576"/>
            <a:ext cx="84708" cy="23299"/>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09200" y="4834873"/>
            <a:ext cx="104320" cy="42546"/>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675400" y="4802795"/>
            <a:ext cx="118508" cy="74286"/>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39520" y="4417855"/>
            <a:ext cx="75528" cy="4896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5614" y="4404349"/>
            <a:ext cx="132695" cy="62468"/>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6702" y="4448245"/>
            <a:ext cx="95557" cy="25156"/>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605088" y="4753833"/>
            <a:ext cx="98895" cy="123248"/>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97724" y="4787769"/>
            <a:ext cx="65096" cy="89312"/>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576713" y="4844159"/>
            <a:ext cx="76571" cy="30221"/>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734237" y="4366024"/>
            <a:ext cx="81996" cy="128144"/>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788483" y="4443011"/>
            <a:ext cx="95348" cy="59936"/>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692717" y="4426803"/>
            <a:ext cx="50491" cy="50987"/>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35982" y="4883497"/>
            <a:ext cx="73233" cy="102988"/>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96131" y="4901562"/>
            <a:ext cx="45484" cy="84923"/>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686681" y="4955589"/>
            <a:ext cx="65096" cy="30896"/>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8714" y="4345764"/>
            <a:ext cx="96392" cy="121053"/>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88403" y="4368218"/>
            <a:ext cx="65304" cy="84923"/>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06702" y="4433894"/>
            <a:ext cx="75945" cy="30221"/>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62740" y="4430011"/>
            <a:ext cx="79283" cy="37481"/>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002310" y="4053682"/>
            <a:ext cx="90132" cy="139624"/>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63294" y="4122060"/>
            <a:ext cx="56124" cy="61962"/>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483540" y="3577404"/>
            <a:ext cx="84708" cy="3039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457877" y="3552248"/>
            <a:ext cx="93471" cy="55208"/>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401753" y="3515949"/>
            <a:ext cx="75945" cy="91507"/>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8474777" y="3541105"/>
            <a:ext cx="53620" cy="66351"/>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376090" y="3581963"/>
            <a:ext cx="62383" cy="25494"/>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474777" y="4315542"/>
            <a:ext cx="73233" cy="48455"/>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503152" y="4325335"/>
            <a:ext cx="84708" cy="38663"/>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522764" y="4350153"/>
            <a:ext cx="70520" cy="18234"/>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480202" y="4288867"/>
            <a:ext cx="59671" cy="75130"/>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449740" y="4302542"/>
            <a:ext cx="36721" cy="61455"/>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522764" y="4343062"/>
            <a:ext cx="53203" cy="21104"/>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943488" y="3659120"/>
            <a:ext cx="70312" cy="48455"/>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971029" y="3669756"/>
            <a:ext cx="84708" cy="40013"/>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990641" y="3695756"/>
            <a:ext cx="71146" cy="16208"/>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948704" y="3632444"/>
            <a:ext cx="59045" cy="77325"/>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17617" y="3646119"/>
            <a:ext cx="36721" cy="63650"/>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90641" y="3686639"/>
            <a:ext cx="54246" cy="2313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334511" y="3823732"/>
            <a:ext cx="50700" cy="29883"/>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359965" y="3816134"/>
            <a:ext cx="84708" cy="37481"/>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379577" y="3842303"/>
            <a:ext cx="61757" cy="13507"/>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348490" y="3780173"/>
            <a:ext cx="62383" cy="73442"/>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303215" y="3793848"/>
            <a:ext cx="42771" cy="50481"/>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379577" y="3832511"/>
            <a:ext cx="50908" cy="18909"/>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286315" y="3830485"/>
            <a:ext cx="50908" cy="23468"/>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00946" y="3481507"/>
            <a:ext cx="64887" cy="36805"/>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1825" y="3470871"/>
            <a:ext cx="107032" cy="47442"/>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57697" y="3504300"/>
            <a:ext cx="78449" cy="18909"/>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17638" y="3427312"/>
            <a:ext cx="79283" cy="91001"/>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61513" y="3445377"/>
            <a:ext cx="53620" cy="61455"/>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57697" y="3492819"/>
            <a:ext cx="61549" cy="23299"/>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39397" y="3490793"/>
            <a:ext cx="64261" cy="2768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385002" y="3390675"/>
            <a:ext cx="242231" cy="373795"/>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497876" y="3595807"/>
            <a:ext cx="31296" cy="255612"/>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525671" y="2964540"/>
            <a:ext cx="169207" cy="264392"/>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601407" y="3110074"/>
            <a:ext cx="23159" cy="180651"/>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635207" y="2829980"/>
            <a:ext cx="240145" cy="373795"/>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745369" y="3035112"/>
            <a:ext cx="31296" cy="255612"/>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757589" y="3244634"/>
            <a:ext cx="242022" cy="376496"/>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866917" y="3451961"/>
            <a:ext cx="34008" cy="255612"/>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96519" y="3194997"/>
            <a:ext cx="242231" cy="375821"/>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09393" y="3402156"/>
            <a:ext cx="31505" cy="255106"/>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272172" y="3650509"/>
            <a:ext cx="65096" cy="95897"/>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314109" y="3709432"/>
            <a:ext cx="76571" cy="4626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235869" y="3697782"/>
            <a:ext cx="41937" cy="39338"/>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987586" y="4407050"/>
            <a:ext cx="76571" cy="105183"/>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049761" y="4459557"/>
            <a:ext cx="44858" cy="45585"/>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22640" y="430625"/>
            <a:ext cx="3380237" cy="1253992"/>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632496" y="-81664"/>
            <a:ext cx="3045018" cy="1396973"/>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2"/>
          <p:cNvGrpSpPr/>
          <p:nvPr/>
        </p:nvGrpSpPr>
        <p:grpSpPr>
          <a:xfrm>
            <a:off x="1620593" y="2845588"/>
            <a:ext cx="1327376" cy="437568"/>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2"/>
          <p:cNvGrpSpPr/>
          <p:nvPr/>
        </p:nvGrpSpPr>
        <p:grpSpPr>
          <a:xfrm>
            <a:off x="1408030" y="2501492"/>
            <a:ext cx="170863" cy="781667"/>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2"/>
          <p:cNvGrpSpPr/>
          <p:nvPr/>
        </p:nvGrpSpPr>
        <p:grpSpPr>
          <a:xfrm>
            <a:off x="2625698" y="3456561"/>
            <a:ext cx="1392593" cy="279003"/>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2"/>
          <p:cNvGrpSpPr/>
          <p:nvPr/>
        </p:nvGrpSpPr>
        <p:grpSpPr>
          <a:xfrm>
            <a:off x="2495885" y="3938703"/>
            <a:ext cx="4830194" cy="12047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
          <p:cNvSpPr txBox="1">
            <a:spLocks noGrp="1"/>
          </p:cNvSpPr>
          <p:nvPr>
            <p:ph type="ctrTitle"/>
          </p:nvPr>
        </p:nvSpPr>
        <p:spPr>
          <a:xfrm>
            <a:off x="1179325" y="716975"/>
            <a:ext cx="6785400" cy="122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36450" y="1907526"/>
            <a:ext cx="4271100" cy="54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26156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4192224"/>
            <a:ext cx="9309112" cy="884664"/>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6"/>
          <p:cNvSpPr/>
          <p:nvPr userDrawn="1"/>
        </p:nvSpPr>
        <p:spPr>
          <a:xfrm>
            <a:off x="3329457" y="4451281"/>
            <a:ext cx="1076744" cy="18207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6"/>
          <p:cNvSpPr/>
          <p:nvPr userDrawn="1"/>
        </p:nvSpPr>
        <p:spPr>
          <a:xfrm>
            <a:off x="121524" y="4349572"/>
            <a:ext cx="1076744" cy="183555"/>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6"/>
          <p:cNvSpPr/>
          <p:nvPr userDrawn="1"/>
        </p:nvSpPr>
        <p:spPr>
          <a:xfrm>
            <a:off x="1236375" y="4336397"/>
            <a:ext cx="423351" cy="59929"/>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6"/>
          <p:cNvSpPr/>
          <p:nvPr userDrawn="1"/>
        </p:nvSpPr>
        <p:spPr>
          <a:xfrm>
            <a:off x="1187865" y="4445003"/>
            <a:ext cx="847073" cy="128078"/>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6"/>
          <p:cNvSpPr/>
          <p:nvPr userDrawn="1"/>
        </p:nvSpPr>
        <p:spPr>
          <a:xfrm>
            <a:off x="1931968" y="4354481"/>
            <a:ext cx="655990" cy="98398"/>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6"/>
          <p:cNvSpPr/>
          <p:nvPr userDrawn="1"/>
        </p:nvSpPr>
        <p:spPr>
          <a:xfrm>
            <a:off x="2590734" y="4445003"/>
            <a:ext cx="553213" cy="137324"/>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6"/>
          <p:cNvSpPr/>
          <p:nvPr userDrawn="1"/>
        </p:nvSpPr>
        <p:spPr>
          <a:xfrm>
            <a:off x="3301815" y="4406534"/>
            <a:ext cx="15212" cy="4909"/>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6"/>
          <p:cNvSpPr/>
          <p:nvPr userDrawn="1"/>
        </p:nvSpPr>
        <p:spPr>
          <a:xfrm>
            <a:off x="3239297" y="4400712"/>
            <a:ext cx="17624" cy="2968"/>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6"/>
          <p:cNvSpPr/>
          <p:nvPr userDrawn="1"/>
        </p:nvSpPr>
        <p:spPr>
          <a:xfrm>
            <a:off x="3274173" y="4395804"/>
            <a:ext cx="17624" cy="5023"/>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userDrawn="1"/>
        </p:nvSpPr>
        <p:spPr>
          <a:xfrm>
            <a:off x="3203863" y="4408018"/>
            <a:ext cx="15212" cy="3425"/>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6"/>
          <p:cNvSpPr/>
          <p:nvPr userDrawn="1"/>
        </p:nvSpPr>
        <p:spPr>
          <a:xfrm>
            <a:off x="3334281" y="4398771"/>
            <a:ext cx="17624" cy="3425"/>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userDrawn="1"/>
        </p:nvSpPr>
        <p:spPr>
          <a:xfrm>
            <a:off x="3321666" y="4418291"/>
            <a:ext cx="17624" cy="3881"/>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userDrawn="1"/>
        </p:nvSpPr>
        <p:spPr>
          <a:xfrm>
            <a:off x="3211655" y="4390667"/>
            <a:ext cx="17624" cy="3767"/>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userDrawn="1"/>
        </p:nvSpPr>
        <p:spPr>
          <a:xfrm>
            <a:off x="3296992" y="4385073"/>
            <a:ext cx="17624" cy="4566"/>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userDrawn="1"/>
        </p:nvSpPr>
        <p:spPr>
          <a:xfrm>
            <a:off x="3369158" y="4408018"/>
            <a:ext cx="18181" cy="4909"/>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userDrawn="1"/>
        </p:nvSpPr>
        <p:spPr>
          <a:xfrm>
            <a:off x="3158783" y="4400712"/>
            <a:ext cx="18181" cy="2968"/>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userDrawn="1"/>
        </p:nvSpPr>
        <p:spPr>
          <a:xfrm>
            <a:off x="3244120" y="4423542"/>
            <a:ext cx="17624" cy="5023"/>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userDrawn="1"/>
        </p:nvSpPr>
        <p:spPr>
          <a:xfrm>
            <a:off x="3271762" y="4414296"/>
            <a:ext cx="17624" cy="3082"/>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userDrawn="1"/>
        </p:nvSpPr>
        <p:spPr>
          <a:xfrm>
            <a:off x="1864069" y="4385987"/>
            <a:ext cx="17624" cy="3653"/>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userDrawn="1"/>
        </p:nvSpPr>
        <p:spPr>
          <a:xfrm>
            <a:off x="1926588" y="4378795"/>
            <a:ext cx="15212" cy="4909"/>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userDrawn="1"/>
        </p:nvSpPr>
        <p:spPr>
          <a:xfrm>
            <a:off x="1891711" y="4375827"/>
            <a:ext cx="17624" cy="3082"/>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userDrawn="1"/>
        </p:nvSpPr>
        <p:spPr>
          <a:xfrm>
            <a:off x="1962021" y="4386557"/>
            <a:ext cx="17624" cy="5023"/>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userDrawn="1"/>
        </p:nvSpPr>
        <p:spPr>
          <a:xfrm>
            <a:off x="1831604" y="4377311"/>
            <a:ext cx="15212" cy="3082"/>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userDrawn="1"/>
        </p:nvSpPr>
        <p:spPr>
          <a:xfrm>
            <a:off x="1844219" y="4397288"/>
            <a:ext cx="17624" cy="353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userDrawn="1"/>
        </p:nvSpPr>
        <p:spPr>
          <a:xfrm>
            <a:off x="1954230" y="4369549"/>
            <a:ext cx="17624" cy="353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userDrawn="1"/>
        </p:nvSpPr>
        <p:spPr>
          <a:xfrm>
            <a:off x="1869449" y="4364526"/>
            <a:ext cx="17624" cy="3653"/>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6"/>
          <p:cNvSpPr/>
          <p:nvPr userDrawn="1"/>
        </p:nvSpPr>
        <p:spPr>
          <a:xfrm>
            <a:off x="1796727" y="4386557"/>
            <a:ext cx="15212" cy="5023"/>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6"/>
          <p:cNvSpPr/>
          <p:nvPr userDrawn="1"/>
        </p:nvSpPr>
        <p:spPr>
          <a:xfrm>
            <a:off x="2004690" y="4378795"/>
            <a:ext cx="17624" cy="4909"/>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6"/>
          <p:cNvSpPr/>
          <p:nvPr userDrawn="1"/>
        </p:nvSpPr>
        <p:spPr>
          <a:xfrm>
            <a:off x="1919353" y="4402196"/>
            <a:ext cx="17624" cy="445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userDrawn="1"/>
        </p:nvSpPr>
        <p:spPr>
          <a:xfrm>
            <a:off x="1894123" y="4392950"/>
            <a:ext cx="15212" cy="3653"/>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6909730" y="4360815"/>
            <a:ext cx="611466" cy="385032"/>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6589345" y="4486837"/>
            <a:ext cx="438378" cy="276018"/>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1402316" y="4493322"/>
            <a:ext cx="7906756" cy="732409"/>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53077" y="4340211"/>
            <a:ext cx="579000" cy="404212"/>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3482592" y="4939377"/>
            <a:ext cx="3200919" cy="404210"/>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6038178" y="4526965"/>
            <a:ext cx="1975947" cy="249763"/>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7040284" y="4603641"/>
            <a:ext cx="2113144" cy="402269"/>
          </a:xfrm>
          <a:prstGeom prst="rect">
            <a:avLst/>
          </a:prstGeom>
        </p:spPr>
      </p:pic>
      <p:sp>
        <p:nvSpPr>
          <p:cNvPr id="658" name="Google Shape;658;p26"/>
          <p:cNvSpPr/>
          <p:nvPr/>
        </p:nvSpPr>
        <p:spPr>
          <a:xfrm>
            <a:off x="2" y="4589149"/>
            <a:ext cx="5031025" cy="636582"/>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21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4192224"/>
            <a:ext cx="9309112" cy="884664"/>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6"/>
          <p:cNvSpPr/>
          <p:nvPr userDrawn="1"/>
        </p:nvSpPr>
        <p:spPr>
          <a:xfrm>
            <a:off x="3329457" y="4451281"/>
            <a:ext cx="1076744" cy="18207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6"/>
          <p:cNvSpPr/>
          <p:nvPr userDrawn="1"/>
        </p:nvSpPr>
        <p:spPr>
          <a:xfrm>
            <a:off x="121524" y="4349572"/>
            <a:ext cx="1076744" cy="183555"/>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6"/>
          <p:cNvSpPr/>
          <p:nvPr userDrawn="1"/>
        </p:nvSpPr>
        <p:spPr>
          <a:xfrm>
            <a:off x="1236375" y="4336397"/>
            <a:ext cx="423351" cy="59929"/>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6"/>
          <p:cNvSpPr/>
          <p:nvPr userDrawn="1"/>
        </p:nvSpPr>
        <p:spPr>
          <a:xfrm>
            <a:off x="1187865" y="4445003"/>
            <a:ext cx="847073" cy="128078"/>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6"/>
          <p:cNvSpPr/>
          <p:nvPr userDrawn="1"/>
        </p:nvSpPr>
        <p:spPr>
          <a:xfrm>
            <a:off x="1931968" y="4354481"/>
            <a:ext cx="655990" cy="98398"/>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6"/>
          <p:cNvSpPr/>
          <p:nvPr userDrawn="1"/>
        </p:nvSpPr>
        <p:spPr>
          <a:xfrm>
            <a:off x="2590734" y="4445003"/>
            <a:ext cx="553213" cy="137324"/>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6"/>
          <p:cNvSpPr/>
          <p:nvPr userDrawn="1"/>
        </p:nvSpPr>
        <p:spPr>
          <a:xfrm>
            <a:off x="3301815" y="4406534"/>
            <a:ext cx="15212" cy="4909"/>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6"/>
          <p:cNvSpPr/>
          <p:nvPr userDrawn="1"/>
        </p:nvSpPr>
        <p:spPr>
          <a:xfrm>
            <a:off x="3239297" y="4400712"/>
            <a:ext cx="17624" cy="2968"/>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6"/>
          <p:cNvSpPr/>
          <p:nvPr userDrawn="1"/>
        </p:nvSpPr>
        <p:spPr>
          <a:xfrm>
            <a:off x="3274173" y="4395804"/>
            <a:ext cx="17624" cy="5023"/>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userDrawn="1"/>
        </p:nvSpPr>
        <p:spPr>
          <a:xfrm>
            <a:off x="3203863" y="4408018"/>
            <a:ext cx="15212" cy="3425"/>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6"/>
          <p:cNvSpPr/>
          <p:nvPr userDrawn="1"/>
        </p:nvSpPr>
        <p:spPr>
          <a:xfrm>
            <a:off x="3334281" y="4398771"/>
            <a:ext cx="17624" cy="3425"/>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userDrawn="1"/>
        </p:nvSpPr>
        <p:spPr>
          <a:xfrm>
            <a:off x="3321666" y="4418291"/>
            <a:ext cx="17624" cy="3881"/>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userDrawn="1"/>
        </p:nvSpPr>
        <p:spPr>
          <a:xfrm>
            <a:off x="3211655" y="4390667"/>
            <a:ext cx="17624" cy="3767"/>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userDrawn="1"/>
        </p:nvSpPr>
        <p:spPr>
          <a:xfrm>
            <a:off x="3296992" y="4385073"/>
            <a:ext cx="17624" cy="4566"/>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userDrawn="1"/>
        </p:nvSpPr>
        <p:spPr>
          <a:xfrm>
            <a:off x="3369158" y="4408018"/>
            <a:ext cx="18181" cy="4909"/>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userDrawn="1"/>
        </p:nvSpPr>
        <p:spPr>
          <a:xfrm>
            <a:off x="3158783" y="4400712"/>
            <a:ext cx="18181" cy="2968"/>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userDrawn="1"/>
        </p:nvSpPr>
        <p:spPr>
          <a:xfrm>
            <a:off x="3244120" y="4423542"/>
            <a:ext cx="17624" cy="5023"/>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userDrawn="1"/>
        </p:nvSpPr>
        <p:spPr>
          <a:xfrm>
            <a:off x="3271762" y="4414296"/>
            <a:ext cx="17624" cy="3082"/>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userDrawn="1"/>
        </p:nvSpPr>
        <p:spPr>
          <a:xfrm>
            <a:off x="1864069" y="4385987"/>
            <a:ext cx="17624" cy="3653"/>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userDrawn="1"/>
        </p:nvSpPr>
        <p:spPr>
          <a:xfrm>
            <a:off x="1926588" y="4378795"/>
            <a:ext cx="15212" cy="4909"/>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userDrawn="1"/>
        </p:nvSpPr>
        <p:spPr>
          <a:xfrm>
            <a:off x="1891711" y="4375827"/>
            <a:ext cx="17624" cy="3082"/>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userDrawn="1"/>
        </p:nvSpPr>
        <p:spPr>
          <a:xfrm>
            <a:off x="1962021" y="4386557"/>
            <a:ext cx="17624" cy="5023"/>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userDrawn="1"/>
        </p:nvSpPr>
        <p:spPr>
          <a:xfrm>
            <a:off x="1831604" y="4377311"/>
            <a:ext cx="15212" cy="3082"/>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userDrawn="1"/>
        </p:nvSpPr>
        <p:spPr>
          <a:xfrm>
            <a:off x="1844219" y="4397288"/>
            <a:ext cx="17624" cy="353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userDrawn="1"/>
        </p:nvSpPr>
        <p:spPr>
          <a:xfrm>
            <a:off x="1954230" y="4369549"/>
            <a:ext cx="17624" cy="353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userDrawn="1"/>
        </p:nvSpPr>
        <p:spPr>
          <a:xfrm>
            <a:off x="1869449" y="4364526"/>
            <a:ext cx="17624" cy="3653"/>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6"/>
          <p:cNvSpPr/>
          <p:nvPr userDrawn="1"/>
        </p:nvSpPr>
        <p:spPr>
          <a:xfrm>
            <a:off x="1796727" y="4386557"/>
            <a:ext cx="15212" cy="5023"/>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6"/>
          <p:cNvSpPr/>
          <p:nvPr userDrawn="1"/>
        </p:nvSpPr>
        <p:spPr>
          <a:xfrm>
            <a:off x="2004690" y="4378795"/>
            <a:ext cx="17624" cy="4909"/>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6"/>
          <p:cNvSpPr/>
          <p:nvPr userDrawn="1"/>
        </p:nvSpPr>
        <p:spPr>
          <a:xfrm>
            <a:off x="1919353" y="4402196"/>
            <a:ext cx="17624" cy="445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userDrawn="1"/>
        </p:nvSpPr>
        <p:spPr>
          <a:xfrm>
            <a:off x="1894123" y="4392950"/>
            <a:ext cx="15212" cy="3653"/>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6909730" y="4360815"/>
            <a:ext cx="611466" cy="385032"/>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6589345" y="4486837"/>
            <a:ext cx="438378" cy="276018"/>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1402316" y="4493322"/>
            <a:ext cx="7906756" cy="732409"/>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53077" y="4340211"/>
            <a:ext cx="579000" cy="404212"/>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3482592" y="4939377"/>
            <a:ext cx="3200919" cy="404210"/>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6038178" y="4526965"/>
            <a:ext cx="1975947" cy="249763"/>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7040284" y="4603641"/>
            <a:ext cx="2113144" cy="402269"/>
          </a:xfrm>
          <a:prstGeom prst="rect">
            <a:avLst/>
          </a:prstGeom>
        </p:spPr>
      </p:pic>
      <p:sp>
        <p:nvSpPr>
          <p:cNvPr id="658" name="Google Shape;658;p26"/>
          <p:cNvSpPr/>
          <p:nvPr/>
        </p:nvSpPr>
        <p:spPr>
          <a:xfrm>
            <a:off x="2" y="4589149"/>
            <a:ext cx="5031025" cy="636582"/>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81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4192224"/>
            <a:ext cx="9309112" cy="884664"/>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6"/>
          <p:cNvSpPr/>
          <p:nvPr userDrawn="1"/>
        </p:nvSpPr>
        <p:spPr>
          <a:xfrm>
            <a:off x="3329457" y="4451281"/>
            <a:ext cx="1076744" cy="18207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6"/>
          <p:cNvSpPr/>
          <p:nvPr userDrawn="1"/>
        </p:nvSpPr>
        <p:spPr>
          <a:xfrm>
            <a:off x="121524" y="4349572"/>
            <a:ext cx="1076744" cy="183555"/>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6"/>
          <p:cNvSpPr/>
          <p:nvPr userDrawn="1"/>
        </p:nvSpPr>
        <p:spPr>
          <a:xfrm>
            <a:off x="1236375" y="4336397"/>
            <a:ext cx="423351" cy="59929"/>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6"/>
          <p:cNvSpPr/>
          <p:nvPr userDrawn="1"/>
        </p:nvSpPr>
        <p:spPr>
          <a:xfrm>
            <a:off x="1187865" y="4445003"/>
            <a:ext cx="847073" cy="128078"/>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6"/>
          <p:cNvSpPr/>
          <p:nvPr userDrawn="1"/>
        </p:nvSpPr>
        <p:spPr>
          <a:xfrm>
            <a:off x="1931968" y="4354481"/>
            <a:ext cx="655990" cy="98398"/>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6"/>
          <p:cNvSpPr/>
          <p:nvPr userDrawn="1"/>
        </p:nvSpPr>
        <p:spPr>
          <a:xfrm>
            <a:off x="2590734" y="4445003"/>
            <a:ext cx="553213" cy="137324"/>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6"/>
          <p:cNvSpPr/>
          <p:nvPr userDrawn="1"/>
        </p:nvSpPr>
        <p:spPr>
          <a:xfrm>
            <a:off x="3301815" y="4406534"/>
            <a:ext cx="15212" cy="4909"/>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6"/>
          <p:cNvSpPr/>
          <p:nvPr userDrawn="1"/>
        </p:nvSpPr>
        <p:spPr>
          <a:xfrm>
            <a:off x="3239297" y="4400712"/>
            <a:ext cx="17624" cy="2968"/>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6"/>
          <p:cNvSpPr/>
          <p:nvPr userDrawn="1"/>
        </p:nvSpPr>
        <p:spPr>
          <a:xfrm>
            <a:off x="3274173" y="4395804"/>
            <a:ext cx="17624" cy="5023"/>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userDrawn="1"/>
        </p:nvSpPr>
        <p:spPr>
          <a:xfrm>
            <a:off x="3203863" y="4408018"/>
            <a:ext cx="15212" cy="3425"/>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6"/>
          <p:cNvSpPr/>
          <p:nvPr userDrawn="1"/>
        </p:nvSpPr>
        <p:spPr>
          <a:xfrm>
            <a:off x="3334281" y="4398771"/>
            <a:ext cx="17624" cy="3425"/>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userDrawn="1"/>
        </p:nvSpPr>
        <p:spPr>
          <a:xfrm>
            <a:off x="3321666" y="4418291"/>
            <a:ext cx="17624" cy="3881"/>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userDrawn="1"/>
        </p:nvSpPr>
        <p:spPr>
          <a:xfrm>
            <a:off x="3211655" y="4390667"/>
            <a:ext cx="17624" cy="3767"/>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userDrawn="1"/>
        </p:nvSpPr>
        <p:spPr>
          <a:xfrm>
            <a:off x="3296992" y="4385073"/>
            <a:ext cx="17624" cy="4566"/>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userDrawn="1"/>
        </p:nvSpPr>
        <p:spPr>
          <a:xfrm>
            <a:off x="3369158" y="4408018"/>
            <a:ext cx="18181" cy="4909"/>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userDrawn="1"/>
        </p:nvSpPr>
        <p:spPr>
          <a:xfrm>
            <a:off x="3158783" y="4400712"/>
            <a:ext cx="18181" cy="2968"/>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userDrawn="1"/>
        </p:nvSpPr>
        <p:spPr>
          <a:xfrm>
            <a:off x="3244120" y="4423542"/>
            <a:ext cx="17624" cy="5023"/>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userDrawn="1"/>
        </p:nvSpPr>
        <p:spPr>
          <a:xfrm>
            <a:off x="3271762" y="4414296"/>
            <a:ext cx="17624" cy="3082"/>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userDrawn="1"/>
        </p:nvSpPr>
        <p:spPr>
          <a:xfrm>
            <a:off x="1864069" y="4385987"/>
            <a:ext cx="17624" cy="3653"/>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userDrawn="1"/>
        </p:nvSpPr>
        <p:spPr>
          <a:xfrm>
            <a:off x="1926588" y="4378795"/>
            <a:ext cx="15212" cy="4909"/>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userDrawn="1"/>
        </p:nvSpPr>
        <p:spPr>
          <a:xfrm>
            <a:off x="1891711" y="4375827"/>
            <a:ext cx="17624" cy="3082"/>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userDrawn="1"/>
        </p:nvSpPr>
        <p:spPr>
          <a:xfrm>
            <a:off x="1962021" y="4386557"/>
            <a:ext cx="17624" cy="5023"/>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userDrawn="1"/>
        </p:nvSpPr>
        <p:spPr>
          <a:xfrm>
            <a:off x="1831604" y="4377311"/>
            <a:ext cx="15212" cy="3082"/>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userDrawn="1"/>
        </p:nvSpPr>
        <p:spPr>
          <a:xfrm>
            <a:off x="1844219" y="4397288"/>
            <a:ext cx="17624" cy="353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userDrawn="1"/>
        </p:nvSpPr>
        <p:spPr>
          <a:xfrm>
            <a:off x="1954230" y="4369549"/>
            <a:ext cx="17624" cy="353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userDrawn="1"/>
        </p:nvSpPr>
        <p:spPr>
          <a:xfrm>
            <a:off x="1869449" y="4364526"/>
            <a:ext cx="17624" cy="3653"/>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6"/>
          <p:cNvSpPr/>
          <p:nvPr userDrawn="1"/>
        </p:nvSpPr>
        <p:spPr>
          <a:xfrm>
            <a:off x="1796727" y="4386557"/>
            <a:ext cx="15212" cy="5023"/>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6"/>
          <p:cNvSpPr/>
          <p:nvPr userDrawn="1"/>
        </p:nvSpPr>
        <p:spPr>
          <a:xfrm>
            <a:off x="2004690" y="4378795"/>
            <a:ext cx="17624" cy="4909"/>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6"/>
          <p:cNvSpPr/>
          <p:nvPr userDrawn="1"/>
        </p:nvSpPr>
        <p:spPr>
          <a:xfrm>
            <a:off x="1919353" y="4402196"/>
            <a:ext cx="17624" cy="445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userDrawn="1"/>
        </p:nvSpPr>
        <p:spPr>
          <a:xfrm>
            <a:off x="1894123" y="4392950"/>
            <a:ext cx="15212" cy="3653"/>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6909730" y="4360815"/>
            <a:ext cx="611466" cy="385032"/>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6589345" y="4486837"/>
            <a:ext cx="438378" cy="276018"/>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1402316" y="4493322"/>
            <a:ext cx="7906756" cy="732409"/>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53077" y="4340211"/>
            <a:ext cx="579000" cy="404212"/>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3482592" y="4939377"/>
            <a:ext cx="3200919" cy="404210"/>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6038178" y="4526965"/>
            <a:ext cx="1975947" cy="249763"/>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7040284" y="4603641"/>
            <a:ext cx="2113144" cy="402269"/>
          </a:xfrm>
          <a:prstGeom prst="rect">
            <a:avLst/>
          </a:prstGeom>
        </p:spPr>
      </p:pic>
      <p:sp>
        <p:nvSpPr>
          <p:cNvPr id="658" name="Google Shape;658;p26"/>
          <p:cNvSpPr/>
          <p:nvPr/>
        </p:nvSpPr>
        <p:spPr>
          <a:xfrm>
            <a:off x="2" y="4589149"/>
            <a:ext cx="5031025" cy="636582"/>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758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4192224"/>
            <a:ext cx="9309112" cy="884664"/>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6"/>
          <p:cNvSpPr/>
          <p:nvPr userDrawn="1"/>
        </p:nvSpPr>
        <p:spPr>
          <a:xfrm>
            <a:off x="3329457" y="4451281"/>
            <a:ext cx="1076744" cy="18207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6"/>
          <p:cNvSpPr/>
          <p:nvPr userDrawn="1"/>
        </p:nvSpPr>
        <p:spPr>
          <a:xfrm>
            <a:off x="121524" y="4349572"/>
            <a:ext cx="1076744" cy="183555"/>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6"/>
          <p:cNvSpPr/>
          <p:nvPr userDrawn="1"/>
        </p:nvSpPr>
        <p:spPr>
          <a:xfrm>
            <a:off x="1236375" y="4336397"/>
            <a:ext cx="423351" cy="59929"/>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6"/>
          <p:cNvSpPr/>
          <p:nvPr userDrawn="1"/>
        </p:nvSpPr>
        <p:spPr>
          <a:xfrm>
            <a:off x="1187865" y="4445003"/>
            <a:ext cx="847073" cy="128078"/>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6"/>
          <p:cNvSpPr/>
          <p:nvPr userDrawn="1"/>
        </p:nvSpPr>
        <p:spPr>
          <a:xfrm>
            <a:off x="1931968" y="4354481"/>
            <a:ext cx="655990" cy="98398"/>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6"/>
          <p:cNvSpPr/>
          <p:nvPr userDrawn="1"/>
        </p:nvSpPr>
        <p:spPr>
          <a:xfrm>
            <a:off x="2590734" y="4445003"/>
            <a:ext cx="553213" cy="137324"/>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6"/>
          <p:cNvSpPr/>
          <p:nvPr userDrawn="1"/>
        </p:nvSpPr>
        <p:spPr>
          <a:xfrm>
            <a:off x="3301815" y="4406534"/>
            <a:ext cx="15212" cy="4909"/>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6"/>
          <p:cNvSpPr/>
          <p:nvPr userDrawn="1"/>
        </p:nvSpPr>
        <p:spPr>
          <a:xfrm>
            <a:off x="3239297" y="4400712"/>
            <a:ext cx="17624" cy="2968"/>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6"/>
          <p:cNvSpPr/>
          <p:nvPr userDrawn="1"/>
        </p:nvSpPr>
        <p:spPr>
          <a:xfrm>
            <a:off x="3274173" y="4395804"/>
            <a:ext cx="17624" cy="5023"/>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userDrawn="1"/>
        </p:nvSpPr>
        <p:spPr>
          <a:xfrm>
            <a:off x="3203863" y="4408018"/>
            <a:ext cx="15212" cy="3425"/>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6"/>
          <p:cNvSpPr/>
          <p:nvPr userDrawn="1"/>
        </p:nvSpPr>
        <p:spPr>
          <a:xfrm>
            <a:off x="3334281" y="4398771"/>
            <a:ext cx="17624" cy="3425"/>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userDrawn="1"/>
        </p:nvSpPr>
        <p:spPr>
          <a:xfrm>
            <a:off x="3321666" y="4418291"/>
            <a:ext cx="17624" cy="3881"/>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userDrawn="1"/>
        </p:nvSpPr>
        <p:spPr>
          <a:xfrm>
            <a:off x="3211655" y="4390667"/>
            <a:ext cx="17624" cy="3767"/>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userDrawn="1"/>
        </p:nvSpPr>
        <p:spPr>
          <a:xfrm>
            <a:off x="3296992" y="4385073"/>
            <a:ext cx="17624" cy="4566"/>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userDrawn="1"/>
        </p:nvSpPr>
        <p:spPr>
          <a:xfrm>
            <a:off x="3369158" y="4408018"/>
            <a:ext cx="18181" cy="4909"/>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userDrawn="1"/>
        </p:nvSpPr>
        <p:spPr>
          <a:xfrm>
            <a:off x="3158783" y="4400712"/>
            <a:ext cx="18181" cy="2968"/>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userDrawn="1"/>
        </p:nvSpPr>
        <p:spPr>
          <a:xfrm>
            <a:off x="3244120" y="4423542"/>
            <a:ext cx="17624" cy="5023"/>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userDrawn="1"/>
        </p:nvSpPr>
        <p:spPr>
          <a:xfrm>
            <a:off x="3271762" y="4414296"/>
            <a:ext cx="17624" cy="3082"/>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userDrawn="1"/>
        </p:nvSpPr>
        <p:spPr>
          <a:xfrm>
            <a:off x="1864069" y="4385987"/>
            <a:ext cx="17624" cy="3653"/>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userDrawn="1"/>
        </p:nvSpPr>
        <p:spPr>
          <a:xfrm>
            <a:off x="1926588" y="4378795"/>
            <a:ext cx="15212" cy="4909"/>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userDrawn="1"/>
        </p:nvSpPr>
        <p:spPr>
          <a:xfrm>
            <a:off x="1891711" y="4375827"/>
            <a:ext cx="17624" cy="3082"/>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userDrawn="1"/>
        </p:nvSpPr>
        <p:spPr>
          <a:xfrm>
            <a:off x="1962021" y="4386557"/>
            <a:ext cx="17624" cy="5023"/>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userDrawn="1"/>
        </p:nvSpPr>
        <p:spPr>
          <a:xfrm>
            <a:off x="1831604" y="4377311"/>
            <a:ext cx="15212" cy="3082"/>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userDrawn="1"/>
        </p:nvSpPr>
        <p:spPr>
          <a:xfrm>
            <a:off x="1844219" y="4397288"/>
            <a:ext cx="17624" cy="353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userDrawn="1"/>
        </p:nvSpPr>
        <p:spPr>
          <a:xfrm>
            <a:off x="1954230" y="4369549"/>
            <a:ext cx="17624" cy="353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userDrawn="1"/>
        </p:nvSpPr>
        <p:spPr>
          <a:xfrm>
            <a:off x="1869449" y="4364526"/>
            <a:ext cx="17624" cy="3653"/>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6"/>
          <p:cNvSpPr/>
          <p:nvPr userDrawn="1"/>
        </p:nvSpPr>
        <p:spPr>
          <a:xfrm>
            <a:off x="1796727" y="4386557"/>
            <a:ext cx="15212" cy="5023"/>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6"/>
          <p:cNvSpPr/>
          <p:nvPr userDrawn="1"/>
        </p:nvSpPr>
        <p:spPr>
          <a:xfrm>
            <a:off x="2004690" y="4378795"/>
            <a:ext cx="17624" cy="4909"/>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6"/>
          <p:cNvSpPr/>
          <p:nvPr userDrawn="1"/>
        </p:nvSpPr>
        <p:spPr>
          <a:xfrm>
            <a:off x="1919353" y="4402196"/>
            <a:ext cx="17624" cy="445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userDrawn="1"/>
        </p:nvSpPr>
        <p:spPr>
          <a:xfrm>
            <a:off x="1894123" y="4392950"/>
            <a:ext cx="15212" cy="3653"/>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6909730" y="4360815"/>
            <a:ext cx="611466" cy="385032"/>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6589345" y="4486837"/>
            <a:ext cx="438378" cy="276018"/>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1402316" y="4493322"/>
            <a:ext cx="7906756" cy="732409"/>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53077" y="4340211"/>
            <a:ext cx="579000" cy="404212"/>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3482592" y="4939377"/>
            <a:ext cx="3200919" cy="404210"/>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6038178" y="4526965"/>
            <a:ext cx="1975947" cy="249763"/>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7040284" y="4603641"/>
            <a:ext cx="2113144" cy="402269"/>
          </a:xfrm>
          <a:prstGeom prst="rect">
            <a:avLst/>
          </a:prstGeom>
        </p:spPr>
      </p:pic>
      <p:sp>
        <p:nvSpPr>
          <p:cNvPr id="658" name="Google Shape;658;p26"/>
          <p:cNvSpPr/>
          <p:nvPr/>
        </p:nvSpPr>
        <p:spPr>
          <a:xfrm>
            <a:off x="2" y="4589149"/>
            <a:ext cx="5031025" cy="636582"/>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154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4192224"/>
            <a:ext cx="9309112" cy="884664"/>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6"/>
          <p:cNvSpPr/>
          <p:nvPr userDrawn="1"/>
        </p:nvSpPr>
        <p:spPr>
          <a:xfrm>
            <a:off x="3329457" y="4451281"/>
            <a:ext cx="1076744" cy="18207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6"/>
          <p:cNvSpPr/>
          <p:nvPr userDrawn="1"/>
        </p:nvSpPr>
        <p:spPr>
          <a:xfrm>
            <a:off x="121524" y="4349572"/>
            <a:ext cx="1076744" cy="183555"/>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6"/>
          <p:cNvSpPr/>
          <p:nvPr userDrawn="1"/>
        </p:nvSpPr>
        <p:spPr>
          <a:xfrm>
            <a:off x="1236375" y="4336397"/>
            <a:ext cx="423351" cy="59929"/>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6"/>
          <p:cNvSpPr/>
          <p:nvPr userDrawn="1"/>
        </p:nvSpPr>
        <p:spPr>
          <a:xfrm>
            <a:off x="1187865" y="4445003"/>
            <a:ext cx="847073" cy="128078"/>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6"/>
          <p:cNvSpPr/>
          <p:nvPr userDrawn="1"/>
        </p:nvSpPr>
        <p:spPr>
          <a:xfrm>
            <a:off x="1931968" y="4354481"/>
            <a:ext cx="655990" cy="98398"/>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6"/>
          <p:cNvSpPr/>
          <p:nvPr userDrawn="1"/>
        </p:nvSpPr>
        <p:spPr>
          <a:xfrm>
            <a:off x="2590734" y="4445003"/>
            <a:ext cx="553213" cy="137324"/>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6"/>
          <p:cNvSpPr/>
          <p:nvPr userDrawn="1"/>
        </p:nvSpPr>
        <p:spPr>
          <a:xfrm>
            <a:off x="3301815" y="4406534"/>
            <a:ext cx="15212" cy="4909"/>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6"/>
          <p:cNvSpPr/>
          <p:nvPr userDrawn="1"/>
        </p:nvSpPr>
        <p:spPr>
          <a:xfrm>
            <a:off x="3239297" y="4400712"/>
            <a:ext cx="17624" cy="2968"/>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6"/>
          <p:cNvSpPr/>
          <p:nvPr userDrawn="1"/>
        </p:nvSpPr>
        <p:spPr>
          <a:xfrm>
            <a:off x="3274173" y="4395804"/>
            <a:ext cx="17624" cy="5023"/>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userDrawn="1"/>
        </p:nvSpPr>
        <p:spPr>
          <a:xfrm>
            <a:off x="3203863" y="4408018"/>
            <a:ext cx="15212" cy="3425"/>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6"/>
          <p:cNvSpPr/>
          <p:nvPr userDrawn="1"/>
        </p:nvSpPr>
        <p:spPr>
          <a:xfrm>
            <a:off x="3334281" y="4398771"/>
            <a:ext cx="17624" cy="3425"/>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userDrawn="1"/>
        </p:nvSpPr>
        <p:spPr>
          <a:xfrm>
            <a:off x="3321666" y="4418291"/>
            <a:ext cx="17624" cy="3881"/>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userDrawn="1"/>
        </p:nvSpPr>
        <p:spPr>
          <a:xfrm>
            <a:off x="3211655" y="4390667"/>
            <a:ext cx="17624" cy="3767"/>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userDrawn="1"/>
        </p:nvSpPr>
        <p:spPr>
          <a:xfrm>
            <a:off x="3296992" y="4385073"/>
            <a:ext cx="17624" cy="4566"/>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userDrawn="1"/>
        </p:nvSpPr>
        <p:spPr>
          <a:xfrm>
            <a:off x="3369158" y="4408018"/>
            <a:ext cx="18181" cy="4909"/>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userDrawn="1"/>
        </p:nvSpPr>
        <p:spPr>
          <a:xfrm>
            <a:off x="3158783" y="4400712"/>
            <a:ext cx="18181" cy="2968"/>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userDrawn="1"/>
        </p:nvSpPr>
        <p:spPr>
          <a:xfrm>
            <a:off x="3244120" y="4423542"/>
            <a:ext cx="17624" cy="5023"/>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userDrawn="1"/>
        </p:nvSpPr>
        <p:spPr>
          <a:xfrm>
            <a:off x="3271762" y="4414296"/>
            <a:ext cx="17624" cy="3082"/>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userDrawn="1"/>
        </p:nvSpPr>
        <p:spPr>
          <a:xfrm>
            <a:off x="1864069" y="4385987"/>
            <a:ext cx="17624" cy="3653"/>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userDrawn="1"/>
        </p:nvSpPr>
        <p:spPr>
          <a:xfrm>
            <a:off x="1926588" y="4378795"/>
            <a:ext cx="15212" cy="4909"/>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userDrawn="1"/>
        </p:nvSpPr>
        <p:spPr>
          <a:xfrm>
            <a:off x="1891711" y="4375827"/>
            <a:ext cx="17624" cy="3082"/>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userDrawn="1"/>
        </p:nvSpPr>
        <p:spPr>
          <a:xfrm>
            <a:off x="1962021" y="4386557"/>
            <a:ext cx="17624" cy="5023"/>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userDrawn="1"/>
        </p:nvSpPr>
        <p:spPr>
          <a:xfrm>
            <a:off x="1831604" y="4377311"/>
            <a:ext cx="15212" cy="3082"/>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userDrawn="1"/>
        </p:nvSpPr>
        <p:spPr>
          <a:xfrm>
            <a:off x="1844219" y="4397288"/>
            <a:ext cx="17624" cy="353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userDrawn="1"/>
        </p:nvSpPr>
        <p:spPr>
          <a:xfrm>
            <a:off x="1954230" y="4369549"/>
            <a:ext cx="17624" cy="353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userDrawn="1"/>
        </p:nvSpPr>
        <p:spPr>
          <a:xfrm>
            <a:off x="1869449" y="4364526"/>
            <a:ext cx="17624" cy="3653"/>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6"/>
          <p:cNvSpPr/>
          <p:nvPr userDrawn="1"/>
        </p:nvSpPr>
        <p:spPr>
          <a:xfrm>
            <a:off x="1796727" y="4386557"/>
            <a:ext cx="15212" cy="5023"/>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6"/>
          <p:cNvSpPr/>
          <p:nvPr userDrawn="1"/>
        </p:nvSpPr>
        <p:spPr>
          <a:xfrm>
            <a:off x="2004690" y="4378795"/>
            <a:ext cx="17624" cy="4909"/>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6"/>
          <p:cNvSpPr/>
          <p:nvPr userDrawn="1"/>
        </p:nvSpPr>
        <p:spPr>
          <a:xfrm>
            <a:off x="1919353" y="4402196"/>
            <a:ext cx="17624" cy="445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userDrawn="1"/>
        </p:nvSpPr>
        <p:spPr>
          <a:xfrm>
            <a:off x="1894123" y="4392950"/>
            <a:ext cx="15212" cy="3653"/>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6909730" y="4360815"/>
            <a:ext cx="611466" cy="385032"/>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6589345" y="4486837"/>
            <a:ext cx="438378" cy="276018"/>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1402316" y="4493322"/>
            <a:ext cx="7906756" cy="732409"/>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53077" y="4340211"/>
            <a:ext cx="579000" cy="404212"/>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3482592" y="4939377"/>
            <a:ext cx="3200919" cy="404210"/>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6038178" y="4526965"/>
            <a:ext cx="1975947" cy="249763"/>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7040284" y="4603641"/>
            <a:ext cx="2113144" cy="402269"/>
          </a:xfrm>
          <a:prstGeom prst="rect">
            <a:avLst/>
          </a:prstGeom>
        </p:spPr>
      </p:pic>
      <p:sp>
        <p:nvSpPr>
          <p:cNvPr id="658" name="Google Shape;658;p26"/>
          <p:cNvSpPr/>
          <p:nvPr/>
        </p:nvSpPr>
        <p:spPr>
          <a:xfrm>
            <a:off x="2" y="4589149"/>
            <a:ext cx="5031025" cy="636582"/>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87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CUSTOM_5_2_1_1_1_1">
    <p:spTree>
      <p:nvGrpSpPr>
        <p:cNvPr id="1" name="Shape 668"/>
        <p:cNvGrpSpPr/>
        <p:nvPr/>
      </p:nvGrpSpPr>
      <p:grpSpPr>
        <a:xfrm>
          <a:off x="0" y="0"/>
          <a:ext cx="0" cy="0"/>
          <a:chOff x="0" y="0"/>
          <a:chExt cx="0" cy="0"/>
        </a:xfrm>
      </p:grpSpPr>
      <p:sp>
        <p:nvSpPr>
          <p:cNvPr id="669" name="Google Shape;669;p27"/>
          <p:cNvSpPr/>
          <p:nvPr/>
        </p:nvSpPr>
        <p:spPr>
          <a:xfrm>
            <a:off x="5986530" y="2785668"/>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7"/>
          <p:cNvSpPr/>
          <p:nvPr/>
        </p:nvSpPr>
        <p:spPr>
          <a:xfrm>
            <a:off x="-341170" y="2785668"/>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7"/>
          <p:cNvSpPr/>
          <p:nvPr/>
        </p:nvSpPr>
        <p:spPr>
          <a:xfrm>
            <a:off x="3732688" y="4468419"/>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7"/>
          <p:cNvSpPr/>
          <p:nvPr/>
        </p:nvSpPr>
        <p:spPr>
          <a:xfrm>
            <a:off x="7203266" y="4252327"/>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7"/>
          <p:cNvSpPr/>
          <p:nvPr/>
        </p:nvSpPr>
        <p:spPr>
          <a:xfrm>
            <a:off x="37" y="3562371"/>
            <a:ext cx="9144012" cy="83012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4" name="Google Shape;674;p27"/>
          <p:cNvSpPr/>
          <p:nvPr/>
        </p:nvSpPr>
        <p:spPr>
          <a:xfrm>
            <a:off x="0" y="4033219"/>
            <a:ext cx="9144012" cy="620005"/>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a:off x="3640350" y="3907147"/>
            <a:ext cx="5503657" cy="123635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a:off x="0" y="4350764"/>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a:off x="0" y="4576163"/>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7"/>
          <p:cNvGrpSpPr/>
          <p:nvPr/>
        </p:nvGrpSpPr>
        <p:grpSpPr>
          <a:xfrm>
            <a:off x="5379922" y="3624100"/>
            <a:ext cx="2581522" cy="87678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6" name="Google Shape;886;p27"/>
          <p:cNvSpPr txBox="1">
            <a:spLocks noGrp="1"/>
          </p:cNvSpPr>
          <p:nvPr>
            <p:ph type="title"/>
          </p:nvPr>
        </p:nvSpPr>
        <p:spPr>
          <a:xfrm>
            <a:off x="3168000" y="2147125"/>
            <a:ext cx="2808000" cy="561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87" name="Google Shape;887;p27"/>
          <p:cNvSpPr txBox="1">
            <a:spLocks noGrp="1"/>
          </p:cNvSpPr>
          <p:nvPr>
            <p:ph type="body" idx="1"/>
          </p:nvPr>
        </p:nvSpPr>
        <p:spPr>
          <a:xfrm>
            <a:off x="3168012" y="2466191"/>
            <a:ext cx="2808000" cy="719700"/>
          </a:xfrm>
          <a:prstGeom prst="rect">
            <a:avLst/>
          </a:prstGeom>
        </p:spPr>
        <p:txBody>
          <a:bodyPr spcFirstLastPara="1" wrap="square" lIns="91425" tIns="91425" rIns="91425" bIns="91425" anchor="t" anchorCtr="0">
            <a:noAutofit/>
          </a:bodyPr>
          <a:lstStyle>
            <a:lvl1pPr marL="457200" lvl="0" indent="-330200" algn="ctr" rtl="0">
              <a:spcBef>
                <a:spcPts val="0"/>
              </a:spcBef>
              <a:spcAft>
                <a:spcPts val="0"/>
              </a:spcAft>
              <a:buSzPts val="1600"/>
              <a:buChar char="●"/>
              <a:defRPr>
                <a:solidFill>
                  <a:schemeClr val="dk1"/>
                </a:solidFill>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3168000" y="1084875"/>
            <a:ext cx="2808000" cy="719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5986530" y="2785668"/>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7"/>
          <p:cNvSpPr/>
          <p:nvPr/>
        </p:nvSpPr>
        <p:spPr>
          <a:xfrm>
            <a:off x="-341170" y="2785668"/>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7"/>
          <p:cNvSpPr/>
          <p:nvPr/>
        </p:nvSpPr>
        <p:spPr>
          <a:xfrm>
            <a:off x="3732688" y="4468419"/>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7"/>
          <p:cNvSpPr/>
          <p:nvPr/>
        </p:nvSpPr>
        <p:spPr>
          <a:xfrm>
            <a:off x="7203266" y="4252327"/>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7"/>
          <p:cNvSpPr/>
          <p:nvPr/>
        </p:nvSpPr>
        <p:spPr>
          <a:xfrm>
            <a:off x="37" y="3562371"/>
            <a:ext cx="9144012" cy="83012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4" name="Google Shape;674;p27"/>
          <p:cNvSpPr/>
          <p:nvPr/>
        </p:nvSpPr>
        <p:spPr>
          <a:xfrm>
            <a:off x="0" y="4033219"/>
            <a:ext cx="9144012" cy="620005"/>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a:off x="3640350" y="3907147"/>
            <a:ext cx="5503657" cy="123635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a:off x="0" y="4350764"/>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a:off x="0" y="4576163"/>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7"/>
          <p:cNvGrpSpPr/>
          <p:nvPr/>
        </p:nvGrpSpPr>
        <p:grpSpPr>
          <a:xfrm>
            <a:off x="5379922" y="3624100"/>
            <a:ext cx="2581522" cy="87678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6" name="Google Shape;886;p27"/>
          <p:cNvSpPr txBox="1">
            <a:spLocks noGrp="1"/>
          </p:cNvSpPr>
          <p:nvPr>
            <p:ph type="title"/>
          </p:nvPr>
        </p:nvSpPr>
        <p:spPr>
          <a:xfrm>
            <a:off x="3168000" y="2147125"/>
            <a:ext cx="2808000" cy="561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87" name="Google Shape;887;p27"/>
          <p:cNvSpPr txBox="1">
            <a:spLocks noGrp="1"/>
          </p:cNvSpPr>
          <p:nvPr>
            <p:ph type="body" idx="1"/>
          </p:nvPr>
        </p:nvSpPr>
        <p:spPr>
          <a:xfrm>
            <a:off x="3168012" y="2466191"/>
            <a:ext cx="2808000" cy="719700"/>
          </a:xfrm>
          <a:prstGeom prst="rect">
            <a:avLst/>
          </a:prstGeom>
        </p:spPr>
        <p:txBody>
          <a:bodyPr spcFirstLastPara="1" wrap="square" lIns="91425" tIns="91425" rIns="91425" bIns="91425" anchor="t" anchorCtr="0">
            <a:noAutofit/>
          </a:bodyPr>
          <a:lstStyle>
            <a:lvl1pPr marL="457200" lvl="0" indent="-330200" algn="ctr" rtl="0">
              <a:spcBef>
                <a:spcPts val="0"/>
              </a:spcBef>
              <a:spcAft>
                <a:spcPts val="0"/>
              </a:spcAft>
              <a:buSzPts val="1600"/>
              <a:buChar char="●"/>
              <a:defRPr>
                <a:solidFill>
                  <a:schemeClr val="dk1"/>
                </a:solidFill>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3168000" y="1084875"/>
            <a:ext cx="2808000" cy="719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41747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5986530" y="2785668"/>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7"/>
          <p:cNvSpPr/>
          <p:nvPr/>
        </p:nvSpPr>
        <p:spPr>
          <a:xfrm>
            <a:off x="-341170" y="2785668"/>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7"/>
          <p:cNvSpPr/>
          <p:nvPr/>
        </p:nvSpPr>
        <p:spPr>
          <a:xfrm>
            <a:off x="3732688" y="4468419"/>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7"/>
          <p:cNvSpPr/>
          <p:nvPr/>
        </p:nvSpPr>
        <p:spPr>
          <a:xfrm>
            <a:off x="7203266" y="4252327"/>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7"/>
          <p:cNvSpPr/>
          <p:nvPr/>
        </p:nvSpPr>
        <p:spPr>
          <a:xfrm>
            <a:off x="37" y="3562371"/>
            <a:ext cx="9144012" cy="83012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4" name="Google Shape;674;p27"/>
          <p:cNvSpPr/>
          <p:nvPr/>
        </p:nvSpPr>
        <p:spPr>
          <a:xfrm>
            <a:off x="0" y="4033219"/>
            <a:ext cx="9144012" cy="620005"/>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a:off x="3640350" y="3907147"/>
            <a:ext cx="5503657" cy="123635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a:off x="0" y="4350764"/>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a:off x="0" y="4576163"/>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7"/>
          <p:cNvGrpSpPr/>
          <p:nvPr/>
        </p:nvGrpSpPr>
        <p:grpSpPr>
          <a:xfrm>
            <a:off x="5379922" y="3624100"/>
            <a:ext cx="2581522" cy="87678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6" name="Google Shape;886;p27"/>
          <p:cNvSpPr txBox="1">
            <a:spLocks noGrp="1"/>
          </p:cNvSpPr>
          <p:nvPr>
            <p:ph type="title"/>
          </p:nvPr>
        </p:nvSpPr>
        <p:spPr>
          <a:xfrm>
            <a:off x="3168000" y="2147125"/>
            <a:ext cx="2808000" cy="561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87" name="Google Shape;887;p27"/>
          <p:cNvSpPr txBox="1">
            <a:spLocks noGrp="1"/>
          </p:cNvSpPr>
          <p:nvPr>
            <p:ph type="body" idx="1"/>
          </p:nvPr>
        </p:nvSpPr>
        <p:spPr>
          <a:xfrm>
            <a:off x="3168012" y="2466191"/>
            <a:ext cx="2808000" cy="719700"/>
          </a:xfrm>
          <a:prstGeom prst="rect">
            <a:avLst/>
          </a:prstGeom>
        </p:spPr>
        <p:txBody>
          <a:bodyPr spcFirstLastPara="1" wrap="square" lIns="91425" tIns="91425" rIns="91425" bIns="91425" anchor="t" anchorCtr="0">
            <a:noAutofit/>
          </a:bodyPr>
          <a:lstStyle>
            <a:lvl1pPr marL="457200" lvl="0" indent="-330200" algn="ctr" rtl="0">
              <a:spcBef>
                <a:spcPts val="0"/>
              </a:spcBef>
              <a:spcAft>
                <a:spcPts val="0"/>
              </a:spcAft>
              <a:buSzPts val="1600"/>
              <a:buChar char="●"/>
              <a:defRPr>
                <a:solidFill>
                  <a:schemeClr val="dk1"/>
                </a:solidFill>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3168000" y="1084875"/>
            <a:ext cx="2808000" cy="719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211026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586" y="2305743"/>
            <a:ext cx="9165022" cy="1259419"/>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586" y="2619229"/>
            <a:ext cx="3781927" cy="815048"/>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2919" y="2736901"/>
            <a:ext cx="4309911" cy="828265"/>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5039463" y="3409662"/>
            <a:ext cx="4126130" cy="15052"/>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5085405" y="2787965"/>
            <a:ext cx="4080203" cy="777202"/>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1065564" y="1243836"/>
            <a:ext cx="3825549" cy="689283"/>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86" y="3177413"/>
            <a:ext cx="5676300" cy="319323"/>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944578" y="3177413"/>
            <a:ext cx="5254750" cy="319323"/>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785544" y="3327510"/>
            <a:ext cx="8396904" cy="518795"/>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785544" y="3364084"/>
            <a:ext cx="8396904" cy="489957"/>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586" y="3344531"/>
            <a:ext cx="8171862" cy="1244236"/>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86" y="3344812"/>
            <a:ext cx="1756189" cy="509229"/>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1141413" y="3348470"/>
            <a:ext cx="1657307" cy="505572"/>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2328720" y="3409662"/>
            <a:ext cx="1458466" cy="444380"/>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3673055" y="3507991"/>
            <a:ext cx="1156077" cy="34605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3"/>
          <p:cNvSpPr/>
          <p:nvPr/>
        </p:nvSpPr>
        <p:spPr>
          <a:xfrm>
            <a:off x="586" y="3342983"/>
            <a:ext cx="5564676" cy="307788"/>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86" y="3659494"/>
            <a:ext cx="8171862" cy="547773"/>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4196360" y="3364084"/>
            <a:ext cx="4986099" cy="50500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3"/>
          <p:cNvSpPr/>
          <p:nvPr/>
        </p:nvSpPr>
        <p:spPr>
          <a:xfrm>
            <a:off x="4196360" y="3496597"/>
            <a:ext cx="4986099" cy="505572"/>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3"/>
          <p:cNvSpPr/>
          <p:nvPr/>
        </p:nvSpPr>
        <p:spPr>
          <a:xfrm>
            <a:off x="586" y="3826893"/>
            <a:ext cx="9181860" cy="1316541"/>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3"/>
          <p:cNvSpPr/>
          <p:nvPr/>
        </p:nvSpPr>
        <p:spPr>
          <a:xfrm>
            <a:off x="586" y="3897510"/>
            <a:ext cx="9181860" cy="421451"/>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3"/>
          <p:cNvSpPr/>
          <p:nvPr/>
        </p:nvSpPr>
        <p:spPr>
          <a:xfrm>
            <a:off x="586" y="3963766"/>
            <a:ext cx="9181860" cy="1179668"/>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3"/>
          <p:cNvSpPr/>
          <p:nvPr/>
        </p:nvSpPr>
        <p:spPr>
          <a:xfrm>
            <a:off x="7922846" y="3759934"/>
            <a:ext cx="494411" cy="105503"/>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3"/>
          <p:cNvSpPr/>
          <p:nvPr/>
        </p:nvSpPr>
        <p:spPr>
          <a:xfrm>
            <a:off x="8310121" y="3720124"/>
            <a:ext cx="656642" cy="145313"/>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3"/>
          <p:cNvSpPr/>
          <p:nvPr/>
        </p:nvSpPr>
        <p:spPr>
          <a:xfrm>
            <a:off x="8365933" y="3762184"/>
            <a:ext cx="538019" cy="103253"/>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3"/>
          <p:cNvSpPr/>
          <p:nvPr/>
        </p:nvSpPr>
        <p:spPr>
          <a:xfrm>
            <a:off x="4661520" y="3749524"/>
            <a:ext cx="644977" cy="115913"/>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3"/>
          <p:cNvSpPr/>
          <p:nvPr/>
        </p:nvSpPr>
        <p:spPr>
          <a:xfrm>
            <a:off x="5199362" y="3711261"/>
            <a:ext cx="707788" cy="154176"/>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3"/>
          <p:cNvSpPr/>
          <p:nvPr/>
        </p:nvSpPr>
        <p:spPr>
          <a:xfrm>
            <a:off x="7348395" y="3907217"/>
            <a:ext cx="656642" cy="92702"/>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3"/>
          <p:cNvSpPr/>
          <p:nvPr/>
        </p:nvSpPr>
        <p:spPr>
          <a:xfrm>
            <a:off x="5327855" y="3778362"/>
            <a:ext cx="538019" cy="79338"/>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4858029" y="3791725"/>
            <a:ext cx="380454" cy="65975"/>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5657523" y="3774563"/>
            <a:ext cx="656642" cy="92702"/>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5831958" y="4079539"/>
            <a:ext cx="2306232" cy="65187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02201" y="4159300"/>
            <a:ext cx="2384118" cy="619516"/>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7307119" y="4007515"/>
            <a:ext cx="1875350" cy="737117"/>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038794" y="3963766"/>
            <a:ext cx="5143665" cy="28907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586" y="4080664"/>
            <a:ext cx="9181860" cy="1062770"/>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586" y="4059142"/>
            <a:ext cx="9181860" cy="588427"/>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586" y="4089105"/>
            <a:ext cx="3495869" cy="1054330"/>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3321852" y="4321072"/>
            <a:ext cx="2813205" cy="822363"/>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6384336" y="4562183"/>
            <a:ext cx="2582420" cy="581253"/>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3"/>
          <p:cNvSpPr/>
          <p:nvPr/>
        </p:nvSpPr>
        <p:spPr>
          <a:xfrm>
            <a:off x="6588743" y="1277624"/>
            <a:ext cx="3312114" cy="562117"/>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3"/>
          <p:cNvSpPr txBox="1">
            <a:spLocks noGrp="1"/>
          </p:cNvSpPr>
          <p:nvPr>
            <p:ph type="title"/>
          </p:nvPr>
        </p:nvSpPr>
        <p:spPr>
          <a:xfrm>
            <a:off x="2549400" y="740275"/>
            <a:ext cx="4045200" cy="13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8" name="Google Shape;1028;p33"/>
          <p:cNvSpPr txBox="1">
            <a:spLocks noGrp="1"/>
          </p:cNvSpPr>
          <p:nvPr>
            <p:ph type="subTitle" idx="1"/>
          </p:nvPr>
        </p:nvSpPr>
        <p:spPr>
          <a:xfrm>
            <a:off x="2549400" y="207917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59490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586" y="2305743"/>
            <a:ext cx="9165022" cy="1259419"/>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586" y="2619229"/>
            <a:ext cx="3781927" cy="815048"/>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2919" y="2736901"/>
            <a:ext cx="4309911" cy="828265"/>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5039463" y="3409662"/>
            <a:ext cx="4126130" cy="15052"/>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5085405" y="2787965"/>
            <a:ext cx="4080203" cy="777202"/>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1065564" y="1243836"/>
            <a:ext cx="3825549" cy="689283"/>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86" y="3177413"/>
            <a:ext cx="5676300" cy="319323"/>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944578" y="3177413"/>
            <a:ext cx="5254750" cy="319323"/>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785544" y="3327510"/>
            <a:ext cx="8396904" cy="518795"/>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785544" y="3364084"/>
            <a:ext cx="8396904" cy="489957"/>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586" y="3344531"/>
            <a:ext cx="8171862" cy="1244236"/>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86" y="3344812"/>
            <a:ext cx="1756189" cy="509229"/>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1141413" y="3348470"/>
            <a:ext cx="1657307" cy="505572"/>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2328720" y="3409662"/>
            <a:ext cx="1458466" cy="444380"/>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3673055" y="3507991"/>
            <a:ext cx="1156077" cy="34605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3"/>
          <p:cNvSpPr/>
          <p:nvPr/>
        </p:nvSpPr>
        <p:spPr>
          <a:xfrm>
            <a:off x="586" y="3342983"/>
            <a:ext cx="5564676" cy="307788"/>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86" y="3659494"/>
            <a:ext cx="8171862" cy="547773"/>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4196360" y="3364084"/>
            <a:ext cx="4986099" cy="50500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3"/>
          <p:cNvSpPr/>
          <p:nvPr/>
        </p:nvSpPr>
        <p:spPr>
          <a:xfrm>
            <a:off x="4196360" y="3496597"/>
            <a:ext cx="4986099" cy="505572"/>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3"/>
          <p:cNvSpPr/>
          <p:nvPr/>
        </p:nvSpPr>
        <p:spPr>
          <a:xfrm>
            <a:off x="586" y="3826893"/>
            <a:ext cx="9181860" cy="1316541"/>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3"/>
          <p:cNvSpPr/>
          <p:nvPr/>
        </p:nvSpPr>
        <p:spPr>
          <a:xfrm>
            <a:off x="586" y="3897510"/>
            <a:ext cx="9181860" cy="421451"/>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3"/>
          <p:cNvSpPr/>
          <p:nvPr/>
        </p:nvSpPr>
        <p:spPr>
          <a:xfrm>
            <a:off x="586" y="3963766"/>
            <a:ext cx="9181860" cy="1179668"/>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3"/>
          <p:cNvSpPr/>
          <p:nvPr/>
        </p:nvSpPr>
        <p:spPr>
          <a:xfrm>
            <a:off x="7922846" y="3759934"/>
            <a:ext cx="494411" cy="105503"/>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3"/>
          <p:cNvSpPr/>
          <p:nvPr/>
        </p:nvSpPr>
        <p:spPr>
          <a:xfrm>
            <a:off x="8310121" y="3720124"/>
            <a:ext cx="656642" cy="145313"/>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3"/>
          <p:cNvSpPr/>
          <p:nvPr/>
        </p:nvSpPr>
        <p:spPr>
          <a:xfrm>
            <a:off x="8365933" y="3762184"/>
            <a:ext cx="538019" cy="103253"/>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3"/>
          <p:cNvSpPr/>
          <p:nvPr/>
        </p:nvSpPr>
        <p:spPr>
          <a:xfrm>
            <a:off x="4661520" y="3749524"/>
            <a:ext cx="644977" cy="115913"/>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3"/>
          <p:cNvSpPr/>
          <p:nvPr/>
        </p:nvSpPr>
        <p:spPr>
          <a:xfrm>
            <a:off x="5199362" y="3711261"/>
            <a:ext cx="707788" cy="154176"/>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3"/>
          <p:cNvSpPr/>
          <p:nvPr/>
        </p:nvSpPr>
        <p:spPr>
          <a:xfrm>
            <a:off x="7348395" y="3907217"/>
            <a:ext cx="656642" cy="92702"/>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3"/>
          <p:cNvSpPr/>
          <p:nvPr/>
        </p:nvSpPr>
        <p:spPr>
          <a:xfrm>
            <a:off x="5327855" y="3778362"/>
            <a:ext cx="538019" cy="79338"/>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4858029" y="3791725"/>
            <a:ext cx="380454" cy="65975"/>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5657523" y="3774563"/>
            <a:ext cx="656642" cy="92702"/>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5831958" y="4079539"/>
            <a:ext cx="2306232" cy="65187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02201" y="4159300"/>
            <a:ext cx="2384118" cy="619516"/>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7307119" y="4007515"/>
            <a:ext cx="1875350" cy="737117"/>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038794" y="3963766"/>
            <a:ext cx="5143665" cy="28907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586" y="4080664"/>
            <a:ext cx="9181860" cy="1062770"/>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586" y="4059142"/>
            <a:ext cx="9181860" cy="588427"/>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586" y="4089105"/>
            <a:ext cx="3495869" cy="1054330"/>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3321852" y="4321072"/>
            <a:ext cx="2813205" cy="822363"/>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6384336" y="4562183"/>
            <a:ext cx="2582420" cy="581253"/>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3"/>
          <p:cNvSpPr/>
          <p:nvPr/>
        </p:nvSpPr>
        <p:spPr>
          <a:xfrm>
            <a:off x="6588743" y="1277624"/>
            <a:ext cx="3312114" cy="562117"/>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3"/>
          <p:cNvSpPr txBox="1">
            <a:spLocks noGrp="1"/>
          </p:cNvSpPr>
          <p:nvPr>
            <p:ph type="title"/>
          </p:nvPr>
        </p:nvSpPr>
        <p:spPr>
          <a:xfrm>
            <a:off x="2549400" y="740275"/>
            <a:ext cx="4045200" cy="13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8" name="Google Shape;1028;p33"/>
          <p:cNvSpPr txBox="1">
            <a:spLocks noGrp="1"/>
          </p:cNvSpPr>
          <p:nvPr>
            <p:ph type="subTitle" idx="1"/>
          </p:nvPr>
        </p:nvSpPr>
        <p:spPr>
          <a:xfrm>
            <a:off x="2549400" y="207917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81083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0" y="1067771"/>
            <a:ext cx="2222478" cy="1426162"/>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463960" y="1472748"/>
            <a:ext cx="5741819" cy="1771871"/>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10620" y="2501600"/>
            <a:ext cx="7740335" cy="791318"/>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646637" y="2501600"/>
            <a:ext cx="4670615" cy="411445"/>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295271" y="2556471"/>
            <a:ext cx="6173449" cy="734253"/>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2826772"/>
            <a:ext cx="4754280" cy="463952"/>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35639" y="2726654"/>
            <a:ext cx="515341" cy="482523"/>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2678" y="2870669"/>
            <a:ext cx="828301" cy="420055"/>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3290726"/>
            <a:ext cx="9150950" cy="185276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0" y="3290726"/>
            <a:ext cx="9150950" cy="42123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0" y="3751640"/>
            <a:ext cx="9150950" cy="1391855"/>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55507" y="3290726"/>
            <a:ext cx="4988374" cy="1852768"/>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855293" y="3290726"/>
            <a:ext cx="1634068" cy="268613"/>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0" y="2726654"/>
            <a:ext cx="475908" cy="482523"/>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2870669"/>
            <a:ext cx="765917" cy="420055"/>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646876" y="4433050"/>
            <a:ext cx="2504097" cy="710447"/>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632495" y="4787262"/>
            <a:ext cx="1518482" cy="35623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0" y="3566261"/>
            <a:ext cx="974140" cy="633628"/>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0" y="3818836"/>
            <a:ext cx="644906" cy="355899"/>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0" y="4623663"/>
            <a:ext cx="2605288" cy="519835"/>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0" y="4242944"/>
            <a:ext cx="2101005" cy="900553"/>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33693" y="4242944"/>
            <a:ext cx="867316" cy="130339"/>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0" y="4651014"/>
            <a:ext cx="1329037" cy="492484"/>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27219" y="4919627"/>
            <a:ext cx="87420" cy="64156"/>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661019" y="4932121"/>
            <a:ext cx="104320" cy="54364"/>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86681" y="4967576"/>
            <a:ext cx="84708" cy="23299"/>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09200" y="4834873"/>
            <a:ext cx="104320" cy="42546"/>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675400" y="4802795"/>
            <a:ext cx="118508" cy="74286"/>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39520" y="4417855"/>
            <a:ext cx="75528" cy="4896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5614" y="4404349"/>
            <a:ext cx="132695" cy="62468"/>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6702" y="4448245"/>
            <a:ext cx="95557" cy="25156"/>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605088" y="4753833"/>
            <a:ext cx="98895" cy="123248"/>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97724" y="4787769"/>
            <a:ext cx="65096" cy="89312"/>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576713" y="4844159"/>
            <a:ext cx="76571" cy="30221"/>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734237" y="4366024"/>
            <a:ext cx="81996" cy="128144"/>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788483" y="4443011"/>
            <a:ext cx="95348" cy="59936"/>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692717" y="4426803"/>
            <a:ext cx="50491" cy="50987"/>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35982" y="4883497"/>
            <a:ext cx="73233" cy="102988"/>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96131" y="4901562"/>
            <a:ext cx="45484" cy="84923"/>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686681" y="4955589"/>
            <a:ext cx="65096" cy="30896"/>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8714" y="4345764"/>
            <a:ext cx="96392" cy="121053"/>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88403" y="4368218"/>
            <a:ext cx="65304" cy="84923"/>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06702" y="4433894"/>
            <a:ext cx="75945" cy="30221"/>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62740" y="4430011"/>
            <a:ext cx="79283" cy="37481"/>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002310" y="4053682"/>
            <a:ext cx="90132" cy="139624"/>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63294" y="4122060"/>
            <a:ext cx="56124" cy="61962"/>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483540" y="3577404"/>
            <a:ext cx="84708" cy="3039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457877" y="3552248"/>
            <a:ext cx="93471" cy="55208"/>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401753" y="3515949"/>
            <a:ext cx="75945" cy="91507"/>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8474777" y="3541105"/>
            <a:ext cx="53620" cy="66351"/>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376090" y="3581963"/>
            <a:ext cx="62383" cy="25494"/>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474777" y="4315542"/>
            <a:ext cx="73233" cy="48455"/>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503152" y="4325335"/>
            <a:ext cx="84708" cy="38663"/>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522764" y="4350153"/>
            <a:ext cx="70520" cy="18234"/>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480202" y="4288867"/>
            <a:ext cx="59671" cy="75130"/>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449740" y="4302542"/>
            <a:ext cx="36721" cy="61455"/>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522764" y="4343062"/>
            <a:ext cx="53203" cy="21104"/>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943488" y="3659120"/>
            <a:ext cx="70312" cy="48455"/>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971029" y="3669756"/>
            <a:ext cx="84708" cy="40013"/>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990641" y="3695756"/>
            <a:ext cx="71146" cy="16208"/>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948704" y="3632444"/>
            <a:ext cx="59045" cy="77325"/>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17617" y="3646119"/>
            <a:ext cx="36721" cy="63650"/>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90641" y="3686639"/>
            <a:ext cx="54246" cy="2313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334511" y="3823732"/>
            <a:ext cx="50700" cy="29883"/>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359965" y="3816134"/>
            <a:ext cx="84708" cy="37481"/>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379577" y="3842303"/>
            <a:ext cx="61757" cy="13507"/>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348490" y="3780173"/>
            <a:ext cx="62383" cy="73442"/>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303215" y="3793848"/>
            <a:ext cx="42771" cy="50481"/>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379577" y="3832511"/>
            <a:ext cx="50908" cy="18909"/>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286315" y="3830485"/>
            <a:ext cx="50908" cy="23468"/>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00946" y="3481507"/>
            <a:ext cx="64887" cy="36805"/>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1825" y="3470871"/>
            <a:ext cx="107032" cy="47442"/>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57697" y="3504300"/>
            <a:ext cx="78449" cy="18909"/>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17638" y="3427312"/>
            <a:ext cx="79283" cy="91001"/>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61513" y="3445377"/>
            <a:ext cx="53620" cy="61455"/>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57697" y="3492819"/>
            <a:ext cx="61549" cy="23299"/>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39397" y="3490793"/>
            <a:ext cx="64261" cy="2768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385002" y="3390675"/>
            <a:ext cx="242231" cy="373795"/>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497876" y="3595807"/>
            <a:ext cx="31296" cy="255612"/>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525671" y="2964540"/>
            <a:ext cx="169207" cy="264392"/>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601407" y="3110074"/>
            <a:ext cx="23159" cy="180651"/>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635207" y="2829980"/>
            <a:ext cx="240145" cy="373795"/>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745369" y="3035112"/>
            <a:ext cx="31296" cy="255612"/>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757589" y="3244634"/>
            <a:ext cx="242022" cy="376496"/>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866917" y="3451961"/>
            <a:ext cx="34008" cy="255612"/>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96519" y="3194997"/>
            <a:ext cx="242231" cy="375821"/>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09393" y="3402156"/>
            <a:ext cx="31505" cy="255106"/>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272172" y="3650509"/>
            <a:ext cx="65096" cy="95897"/>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314109" y="3709432"/>
            <a:ext cx="76571" cy="4626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235869" y="3697782"/>
            <a:ext cx="41937" cy="39338"/>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987586" y="4407050"/>
            <a:ext cx="76571" cy="105183"/>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049761" y="4459557"/>
            <a:ext cx="44858" cy="45585"/>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22640" y="430625"/>
            <a:ext cx="3380237" cy="1253992"/>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632496" y="-81664"/>
            <a:ext cx="3045018" cy="1396973"/>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2"/>
          <p:cNvGrpSpPr/>
          <p:nvPr/>
        </p:nvGrpSpPr>
        <p:grpSpPr>
          <a:xfrm>
            <a:off x="1620593" y="2845588"/>
            <a:ext cx="1327376" cy="437568"/>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2"/>
          <p:cNvGrpSpPr/>
          <p:nvPr/>
        </p:nvGrpSpPr>
        <p:grpSpPr>
          <a:xfrm>
            <a:off x="1408030" y="2501492"/>
            <a:ext cx="170863" cy="781667"/>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2"/>
          <p:cNvGrpSpPr/>
          <p:nvPr/>
        </p:nvGrpSpPr>
        <p:grpSpPr>
          <a:xfrm>
            <a:off x="2625698" y="3456561"/>
            <a:ext cx="1392593" cy="279003"/>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2"/>
          <p:cNvGrpSpPr/>
          <p:nvPr/>
        </p:nvGrpSpPr>
        <p:grpSpPr>
          <a:xfrm>
            <a:off x="2495885" y="3938703"/>
            <a:ext cx="4830194" cy="12047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
          <p:cNvSpPr txBox="1">
            <a:spLocks noGrp="1"/>
          </p:cNvSpPr>
          <p:nvPr>
            <p:ph type="ctrTitle"/>
          </p:nvPr>
        </p:nvSpPr>
        <p:spPr>
          <a:xfrm>
            <a:off x="1179325" y="716975"/>
            <a:ext cx="6785400" cy="122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36450" y="1907526"/>
            <a:ext cx="4271100" cy="54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5157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586" y="2305743"/>
            <a:ext cx="9165022" cy="1259419"/>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586" y="2619229"/>
            <a:ext cx="3781927" cy="815048"/>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2919" y="2736901"/>
            <a:ext cx="4309911" cy="828265"/>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5039463" y="3409662"/>
            <a:ext cx="4126130" cy="15052"/>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5085405" y="2787965"/>
            <a:ext cx="4080203" cy="777202"/>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1065564" y="1243836"/>
            <a:ext cx="3825549" cy="689283"/>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86" y="3177413"/>
            <a:ext cx="5676300" cy="319323"/>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944578" y="3177413"/>
            <a:ext cx="5254750" cy="319323"/>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785544" y="3327510"/>
            <a:ext cx="8396904" cy="518795"/>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785544" y="3364084"/>
            <a:ext cx="8396904" cy="489957"/>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586" y="3344531"/>
            <a:ext cx="8171862" cy="1244236"/>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86" y="3344812"/>
            <a:ext cx="1756189" cy="509229"/>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1141413" y="3348470"/>
            <a:ext cx="1657307" cy="505572"/>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2328720" y="3409662"/>
            <a:ext cx="1458466" cy="444380"/>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3673055" y="3507991"/>
            <a:ext cx="1156077" cy="34605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3"/>
          <p:cNvSpPr/>
          <p:nvPr/>
        </p:nvSpPr>
        <p:spPr>
          <a:xfrm>
            <a:off x="586" y="3342983"/>
            <a:ext cx="5564676" cy="307788"/>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86" y="3659494"/>
            <a:ext cx="8171862" cy="547773"/>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4196360" y="3364084"/>
            <a:ext cx="4986099" cy="50500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3"/>
          <p:cNvSpPr/>
          <p:nvPr/>
        </p:nvSpPr>
        <p:spPr>
          <a:xfrm>
            <a:off x="4196360" y="3496597"/>
            <a:ext cx="4986099" cy="505572"/>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3"/>
          <p:cNvSpPr/>
          <p:nvPr/>
        </p:nvSpPr>
        <p:spPr>
          <a:xfrm>
            <a:off x="586" y="3826893"/>
            <a:ext cx="9181860" cy="1316541"/>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3"/>
          <p:cNvSpPr/>
          <p:nvPr/>
        </p:nvSpPr>
        <p:spPr>
          <a:xfrm>
            <a:off x="586" y="3897510"/>
            <a:ext cx="9181860" cy="421451"/>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3"/>
          <p:cNvSpPr/>
          <p:nvPr/>
        </p:nvSpPr>
        <p:spPr>
          <a:xfrm>
            <a:off x="586" y="3963766"/>
            <a:ext cx="9181860" cy="1179668"/>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3"/>
          <p:cNvSpPr/>
          <p:nvPr/>
        </p:nvSpPr>
        <p:spPr>
          <a:xfrm>
            <a:off x="7922846" y="3759934"/>
            <a:ext cx="494411" cy="105503"/>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3"/>
          <p:cNvSpPr/>
          <p:nvPr/>
        </p:nvSpPr>
        <p:spPr>
          <a:xfrm>
            <a:off x="8310121" y="3720124"/>
            <a:ext cx="656642" cy="145313"/>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3"/>
          <p:cNvSpPr/>
          <p:nvPr/>
        </p:nvSpPr>
        <p:spPr>
          <a:xfrm>
            <a:off x="8365933" y="3762184"/>
            <a:ext cx="538019" cy="103253"/>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3"/>
          <p:cNvSpPr/>
          <p:nvPr/>
        </p:nvSpPr>
        <p:spPr>
          <a:xfrm>
            <a:off x="4661520" y="3749524"/>
            <a:ext cx="644977" cy="115913"/>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3"/>
          <p:cNvSpPr/>
          <p:nvPr/>
        </p:nvSpPr>
        <p:spPr>
          <a:xfrm>
            <a:off x="5199362" y="3711261"/>
            <a:ext cx="707788" cy="154176"/>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3"/>
          <p:cNvSpPr/>
          <p:nvPr/>
        </p:nvSpPr>
        <p:spPr>
          <a:xfrm>
            <a:off x="7348395" y="3907217"/>
            <a:ext cx="656642" cy="92702"/>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3"/>
          <p:cNvSpPr/>
          <p:nvPr/>
        </p:nvSpPr>
        <p:spPr>
          <a:xfrm>
            <a:off x="5327855" y="3778362"/>
            <a:ext cx="538019" cy="79338"/>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4858029" y="3791725"/>
            <a:ext cx="380454" cy="65975"/>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5657523" y="3774563"/>
            <a:ext cx="656642" cy="92702"/>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5831958" y="4079539"/>
            <a:ext cx="2306232" cy="65187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02201" y="4159300"/>
            <a:ext cx="2384118" cy="619516"/>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7307119" y="4007515"/>
            <a:ext cx="1875350" cy="737117"/>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038794" y="3963766"/>
            <a:ext cx="5143665" cy="28907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586" y="4080664"/>
            <a:ext cx="9181860" cy="1062770"/>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586" y="4059142"/>
            <a:ext cx="9181860" cy="588427"/>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586" y="4089105"/>
            <a:ext cx="3495869" cy="1054330"/>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3321852" y="4321072"/>
            <a:ext cx="2813205" cy="822363"/>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6384336" y="4562183"/>
            <a:ext cx="2582420" cy="581253"/>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3"/>
          <p:cNvSpPr/>
          <p:nvPr/>
        </p:nvSpPr>
        <p:spPr>
          <a:xfrm>
            <a:off x="6588743" y="1277624"/>
            <a:ext cx="3312114" cy="562117"/>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3"/>
          <p:cNvSpPr txBox="1">
            <a:spLocks noGrp="1"/>
          </p:cNvSpPr>
          <p:nvPr>
            <p:ph type="title"/>
          </p:nvPr>
        </p:nvSpPr>
        <p:spPr>
          <a:xfrm>
            <a:off x="2549400" y="740275"/>
            <a:ext cx="4045200" cy="13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8" name="Google Shape;1028;p33"/>
          <p:cNvSpPr txBox="1">
            <a:spLocks noGrp="1"/>
          </p:cNvSpPr>
          <p:nvPr>
            <p:ph type="subTitle" idx="1"/>
          </p:nvPr>
        </p:nvSpPr>
        <p:spPr>
          <a:xfrm>
            <a:off x="2549400" y="207917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20779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586" y="2305743"/>
            <a:ext cx="9165022" cy="1259419"/>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586" y="2619229"/>
            <a:ext cx="3781927" cy="815048"/>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2919" y="2736901"/>
            <a:ext cx="4309911" cy="828265"/>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5039463" y="3409662"/>
            <a:ext cx="4126130" cy="15052"/>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5085405" y="2787965"/>
            <a:ext cx="4080203" cy="777202"/>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1065564" y="1243836"/>
            <a:ext cx="3825549" cy="689283"/>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86" y="3177413"/>
            <a:ext cx="5676300" cy="319323"/>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944578" y="3177413"/>
            <a:ext cx="5254750" cy="319323"/>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785544" y="3327510"/>
            <a:ext cx="8396904" cy="518795"/>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785544" y="3364084"/>
            <a:ext cx="8396904" cy="489957"/>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586" y="3344531"/>
            <a:ext cx="8171862" cy="1244236"/>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86" y="3344812"/>
            <a:ext cx="1756189" cy="509229"/>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1141413" y="3348470"/>
            <a:ext cx="1657307" cy="505572"/>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2328720" y="3409662"/>
            <a:ext cx="1458466" cy="444380"/>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3673055" y="3507991"/>
            <a:ext cx="1156077" cy="34605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3"/>
          <p:cNvSpPr/>
          <p:nvPr/>
        </p:nvSpPr>
        <p:spPr>
          <a:xfrm>
            <a:off x="586" y="3342983"/>
            <a:ext cx="5564676" cy="307788"/>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86" y="3659494"/>
            <a:ext cx="8171862" cy="547773"/>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4196360" y="3364084"/>
            <a:ext cx="4986099" cy="50500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3"/>
          <p:cNvSpPr/>
          <p:nvPr/>
        </p:nvSpPr>
        <p:spPr>
          <a:xfrm>
            <a:off x="4196360" y="3496597"/>
            <a:ext cx="4986099" cy="505572"/>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3"/>
          <p:cNvSpPr/>
          <p:nvPr/>
        </p:nvSpPr>
        <p:spPr>
          <a:xfrm>
            <a:off x="586" y="3826893"/>
            <a:ext cx="9181860" cy="1316541"/>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3"/>
          <p:cNvSpPr/>
          <p:nvPr/>
        </p:nvSpPr>
        <p:spPr>
          <a:xfrm>
            <a:off x="586" y="3897510"/>
            <a:ext cx="9181860" cy="421451"/>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3"/>
          <p:cNvSpPr/>
          <p:nvPr/>
        </p:nvSpPr>
        <p:spPr>
          <a:xfrm>
            <a:off x="586" y="3963766"/>
            <a:ext cx="9181860" cy="1179668"/>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3"/>
          <p:cNvSpPr/>
          <p:nvPr/>
        </p:nvSpPr>
        <p:spPr>
          <a:xfrm>
            <a:off x="7922846" y="3759934"/>
            <a:ext cx="494411" cy="105503"/>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3"/>
          <p:cNvSpPr/>
          <p:nvPr/>
        </p:nvSpPr>
        <p:spPr>
          <a:xfrm>
            <a:off x="8310121" y="3720124"/>
            <a:ext cx="656642" cy="145313"/>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3"/>
          <p:cNvSpPr/>
          <p:nvPr/>
        </p:nvSpPr>
        <p:spPr>
          <a:xfrm>
            <a:off x="8365933" y="3762184"/>
            <a:ext cx="538019" cy="103253"/>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3"/>
          <p:cNvSpPr/>
          <p:nvPr/>
        </p:nvSpPr>
        <p:spPr>
          <a:xfrm>
            <a:off x="4661520" y="3749524"/>
            <a:ext cx="644977" cy="115913"/>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3"/>
          <p:cNvSpPr/>
          <p:nvPr/>
        </p:nvSpPr>
        <p:spPr>
          <a:xfrm>
            <a:off x="5199362" y="3711261"/>
            <a:ext cx="707788" cy="154176"/>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3"/>
          <p:cNvSpPr/>
          <p:nvPr/>
        </p:nvSpPr>
        <p:spPr>
          <a:xfrm>
            <a:off x="7348395" y="3907217"/>
            <a:ext cx="656642" cy="92702"/>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3"/>
          <p:cNvSpPr/>
          <p:nvPr/>
        </p:nvSpPr>
        <p:spPr>
          <a:xfrm>
            <a:off x="5327855" y="3778362"/>
            <a:ext cx="538019" cy="79338"/>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4858029" y="3791725"/>
            <a:ext cx="380454" cy="65975"/>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5657523" y="3774563"/>
            <a:ext cx="656642" cy="92702"/>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5831958" y="4079539"/>
            <a:ext cx="2306232" cy="65187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02201" y="4159300"/>
            <a:ext cx="2384118" cy="619516"/>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7307119" y="4007515"/>
            <a:ext cx="1875350" cy="737117"/>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038794" y="3963766"/>
            <a:ext cx="5143665" cy="28907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586" y="4080664"/>
            <a:ext cx="9181860" cy="1062770"/>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586" y="4059142"/>
            <a:ext cx="9181860" cy="588427"/>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586" y="4089105"/>
            <a:ext cx="3495869" cy="1054330"/>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3321852" y="4321072"/>
            <a:ext cx="2813205" cy="822363"/>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6384336" y="4562183"/>
            <a:ext cx="2582420" cy="581253"/>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3"/>
          <p:cNvSpPr/>
          <p:nvPr/>
        </p:nvSpPr>
        <p:spPr>
          <a:xfrm>
            <a:off x="6588743" y="1277624"/>
            <a:ext cx="3312114" cy="562117"/>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3"/>
          <p:cNvSpPr txBox="1">
            <a:spLocks noGrp="1"/>
          </p:cNvSpPr>
          <p:nvPr>
            <p:ph type="title"/>
          </p:nvPr>
        </p:nvSpPr>
        <p:spPr>
          <a:xfrm>
            <a:off x="2549400" y="740275"/>
            <a:ext cx="4045200" cy="13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8" name="Google Shape;1028;p33"/>
          <p:cNvSpPr txBox="1">
            <a:spLocks noGrp="1"/>
          </p:cNvSpPr>
          <p:nvPr>
            <p:ph type="subTitle" idx="1"/>
          </p:nvPr>
        </p:nvSpPr>
        <p:spPr>
          <a:xfrm>
            <a:off x="2549400" y="207917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57583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586" y="2305743"/>
            <a:ext cx="9165022" cy="1259419"/>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586" y="2619229"/>
            <a:ext cx="3781927" cy="815048"/>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2919" y="2736901"/>
            <a:ext cx="4309911" cy="828265"/>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5039463" y="3409662"/>
            <a:ext cx="4126130" cy="15052"/>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5085405" y="2787965"/>
            <a:ext cx="4080203" cy="777202"/>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1065564" y="1243836"/>
            <a:ext cx="3825549" cy="689283"/>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86" y="3177413"/>
            <a:ext cx="5676300" cy="319323"/>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944578" y="3177413"/>
            <a:ext cx="5254750" cy="319323"/>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785544" y="3327510"/>
            <a:ext cx="8396904" cy="518795"/>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785544" y="3364084"/>
            <a:ext cx="8396904" cy="489957"/>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586" y="3344531"/>
            <a:ext cx="8171862" cy="1244236"/>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86" y="3344812"/>
            <a:ext cx="1756189" cy="509229"/>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1141413" y="3348470"/>
            <a:ext cx="1657307" cy="505572"/>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2328720" y="3409662"/>
            <a:ext cx="1458466" cy="444380"/>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3673055" y="3507991"/>
            <a:ext cx="1156077" cy="34605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3"/>
          <p:cNvSpPr/>
          <p:nvPr/>
        </p:nvSpPr>
        <p:spPr>
          <a:xfrm>
            <a:off x="586" y="3342983"/>
            <a:ext cx="5564676" cy="307788"/>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86" y="3659494"/>
            <a:ext cx="8171862" cy="547773"/>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4196360" y="3364084"/>
            <a:ext cx="4986099" cy="50500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3"/>
          <p:cNvSpPr/>
          <p:nvPr/>
        </p:nvSpPr>
        <p:spPr>
          <a:xfrm>
            <a:off x="4196360" y="3496597"/>
            <a:ext cx="4986099" cy="505572"/>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3"/>
          <p:cNvSpPr/>
          <p:nvPr/>
        </p:nvSpPr>
        <p:spPr>
          <a:xfrm>
            <a:off x="586" y="3826893"/>
            <a:ext cx="9181860" cy="1316541"/>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3"/>
          <p:cNvSpPr/>
          <p:nvPr/>
        </p:nvSpPr>
        <p:spPr>
          <a:xfrm>
            <a:off x="586" y="3897510"/>
            <a:ext cx="9181860" cy="421451"/>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3"/>
          <p:cNvSpPr/>
          <p:nvPr/>
        </p:nvSpPr>
        <p:spPr>
          <a:xfrm>
            <a:off x="586" y="3963766"/>
            <a:ext cx="9181860" cy="1179668"/>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3"/>
          <p:cNvSpPr/>
          <p:nvPr/>
        </p:nvSpPr>
        <p:spPr>
          <a:xfrm>
            <a:off x="7922846" y="3759934"/>
            <a:ext cx="494411" cy="105503"/>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3"/>
          <p:cNvSpPr/>
          <p:nvPr/>
        </p:nvSpPr>
        <p:spPr>
          <a:xfrm>
            <a:off x="8310121" y="3720124"/>
            <a:ext cx="656642" cy="145313"/>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3"/>
          <p:cNvSpPr/>
          <p:nvPr/>
        </p:nvSpPr>
        <p:spPr>
          <a:xfrm>
            <a:off x="8365933" y="3762184"/>
            <a:ext cx="538019" cy="103253"/>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3"/>
          <p:cNvSpPr/>
          <p:nvPr/>
        </p:nvSpPr>
        <p:spPr>
          <a:xfrm>
            <a:off x="4661520" y="3749524"/>
            <a:ext cx="644977" cy="115913"/>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3"/>
          <p:cNvSpPr/>
          <p:nvPr/>
        </p:nvSpPr>
        <p:spPr>
          <a:xfrm>
            <a:off x="5199362" y="3711261"/>
            <a:ext cx="707788" cy="154176"/>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3"/>
          <p:cNvSpPr/>
          <p:nvPr/>
        </p:nvSpPr>
        <p:spPr>
          <a:xfrm>
            <a:off x="7348395" y="3907217"/>
            <a:ext cx="656642" cy="92702"/>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3"/>
          <p:cNvSpPr/>
          <p:nvPr/>
        </p:nvSpPr>
        <p:spPr>
          <a:xfrm>
            <a:off x="5327855" y="3778362"/>
            <a:ext cx="538019" cy="79338"/>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4858029" y="3791725"/>
            <a:ext cx="380454" cy="65975"/>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5657523" y="3774563"/>
            <a:ext cx="656642" cy="92702"/>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5831958" y="4079539"/>
            <a:ext cx="2306232" cy="65187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02201" y="4159300"/>
            <a:ext cx="2384118" cy="619516"/>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7307119" y="4007515"/>
            <a:ext cx="1875350" cy="737117"/>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038794" y="3963766"/>
            <a:ext cx="5143665" cy="28907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586" y="4080664"/>
            <a:ext cx="9181860" cy="1062770"/>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586" y="4059142"/>
            <a:ext cx="9181860" cy="588427"/>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586" y="4089105"/>
            <a:ext cx="3495869" cy="1054330"/>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3321852" y="4321072"/>
            <a:ext cx="2813205" cy="822363"/>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6384336" y="4562183"/>
            <a:ext cx="2582420" cy="581253"/>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3"/>
          <p:cNvSpPr/>
          <p:nvPr/>
        </p:nvSpPr>
        <p:spPr>
          <a:xfrm>
            <a:off x="6588743" y="1277624"/>
            <a:ext cx="3312114" cy="562117"/>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3"/>
          <p:cNvSpPr txBox="1">
            <a:spLocks noGrp="1"/>
          </p:cNvSpPr>
          <p:nvPr>
            <p:ph type="title"/>
          </p:nvPr>
        </p:nvSpPr>
        <p:spPr>
          <a:xfrm>
            <a:off x="2549400" y="740275"/>
            <a:ext cx="4045200" cy="13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8" name="Google Shape;1028;p33"/>
          <p:cNvSpPr txBox="1">
            <a:spLocks noGrp="1"/>
          </p:cNvSpPr>
          <p:nvPr>
            <p:ph type="subTitle" idx="1"/>
          </p:nvPr>
        </p:nvSpPr>
        <p:spPr>
          <a:xfrm>
            <a:off x="2549400" y="207917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44193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586" y="2305743"/>
            <a:ext cx="9165022" cy="1259419"/>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586" y="2619229"/>
            <a:ext cx="3781927" cy="815048"/>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2919" y="2736901"/>
            <a:ext cx="4309911" cy="828265"/>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5039463" y="3409662"/>
            <a:ext cx="4126130" cy="15052"/>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5085405" y="2787965"/>
            <a:ext cx="4080203" cy="777202"/>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1065564" y="1243836"/>
            <a:ext cx="3825549" cy="689283"/>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86" y="3177413"/>
            <a:ext cx="5676300" cy="319323"/>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944578" y="3177413"/>
            <a:ext cx="5254750" cy="319323"/>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785544" y="3327510"/>
            <a:ext cx="8396904" cy="518795"/>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785544" y="3364084"/>
            <a:ext cx="8396904" cy="489957"/>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586" y="3344531"/>
            <a:ext cx="8171862" cy="1244236"/>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86" y="3344812"/>
            <a:ext cx="1756189" cy="509229"/>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1141413" y="3348470"/>
            <a:ext cx="1657307" cy="505572"/>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2328720" y="3409662"/>
            <a:ext cx="1458466" cy="444380"/>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3673055" y="3507991"/>
            <a:ext cx="1156077" cy="34605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3"/>
          <p:cNvSpPr/>
          <p:nvPr/>
        </p:nvSpPr>
        <p:spPr>
          <a:xfrm>
            <a:off x="586" y="3342983"/>
            <a:ext cx="5564676" cy="307788"/>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86" y="3659494"/>
            <a:ext cx="8171862" cy="547773"/>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4196360" y="3364084"/>
            <a:ext cx="4986099" cy="50500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3"/>
          <p:cNvSpPr/>
          <p:nvPr/>
        </p:nvSpPr>
        <p:spPr>
          <a:xfrm>
            <a:off x="4196360" y="3496597"/>
            <a:ext cx="4986099" cy="505572"/>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3"/>
          <p:cNvSpPr/>
          <p:nvPr/>
        </p:nvSpPr>
        <p:spPr>
          <a:xfrm>
            <a:off x="586" y="3826893"/>
            <a:ext cx="9181860" cy="1316541"/>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3"/>
          <p:cNvSpPr/>
          <p:nvPr/>
        </p:nvSpPr>
        <p:spPr>
          <a:xfrm>
            <a:off x="586" y="3897510"/>
            <a:ext cx="9181860" cy="421451"/>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3"/>
          <p:cNvSpPr/>
          <p:nvPr/>
        </p:nvSpPr>
        <p:spPr>
          <a:xfrm>
            <a:off x="586" y="3963766"/>
            <a:ext cx="9181860" cy="1179668"/>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3"/>
          <p:cNvSpPr/>
          <p:nvPr/>
        </p:nvSpPr>
        <p:spPr>
          <a:xfrm>
            <a:off x="7922846" y="3759934"/>
            <a:ext cx="494411" cy="105503"/>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3"/>
          <p:cNvSpPr/>
          <p:nvPr/>
        </p:nvSpPr>
        <p:spPr>
          <a:xfrm>
            <a:off x="8310121" y="3720124"/>
            <a:ext cx="656642" cy="145313"/>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3"/>
          <p:cNvSpPr/>
          <p:nvPr/>
        </p:nvSpPr>
        <p:spPr>
          <a:xfrm>
            <a:off x="8365933" y="3762184"/>
            <a:ext cx="538019" cy="103253"/>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3"/>
          <p:cNvSpPr/>
          <p:nvPr/>
        </p:nvSpPr>
        <p:spPr>
          <a:xfrm>
            <a:off x="4661520" y="3749524"/>
            <a:ext cx="644977" cy="115913"/>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3"/>
          <p:cNvSpPr/>
          <p:nvPr/>
        </p:nvSpPr>
        <p:spPr>
          <a:xfrm>
            <a:off x="5199362" y="3711261"/>
            <a:ext cx="707788" cy="154176"/>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3"/>
          <p:cNvSpPr/>
          <p:nvPr/>
        </p:nvSpPr>
        <p:spPr>
          <a:xfrm>
            <a:off x="7348395" y="3907217"/>
            <a:ext cx="656642" cy="92702"/>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3"/>
          <p:cNvSpPr/>
          <p:nvPr/>
        </p:nvSpPr>
        <p:spPr>
          <a:xfrm>
            <a:off x="5327855" y="3778362"/>
            <a:ext cx="538019" cy="79338"/>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4858029" y="3791725"/>
            <a:ext cx="380454" cy="65975"/>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5657523" y="3774563"/>
            <a:ext cx="656642" cy="92702"/>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5831958" y="4079539"/>
            <a:ext cx="2306232" cy="65187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02201" y="4159300"/>
            <a:ext cx="2384118" cy="619516"/>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7307119" y="4007515"/>
            <a:ext cx="1875350" cy="737117"/>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038794" y="3963766"/>
            <a:ext cx="5143665" cy="28907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586" y="4080664"/>
            <a:ext cx="9181860" cy="1062770"/>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586" y="4059142"/>
            <a:ext cx="9181860" cy="588427"/>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586" y="4089105"/>
            <a:ext cx="3495869" cy="1054330"/>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3321852" y="4321072"/>
            <a:ext cx="2813205" cy="822363"/>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6384336" y="4562183"/>
            <a:ext cx="2582420" cy="581253"/>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3"/>
          <p:cNvSpPr/>
          <p:nvPr/>
        </p:nvSpPr>
        <p:spPr>
          <a:xfrm>
            <a:off x="6588743" y="1277624"/>
            <a:ext cx="3312114" cy="562117"/>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3"/>
          <p:cNvSpPr txBox="1">
            <a:spLocks noGrp="1"/>
          </p:cNvSpPr>
          <p:nvPr>
            <p:ph type="title"/>
          </p:nvPr>
        </p:nvSpPr>
        <p:spPr>
          <a:xfrm>
            <a:off x="2549400" y="740275"/>
            <a:ext cx="4045200" cy="13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8" name="Google Shape;1028;p33"/>
          <p:cNvSpPr txBox="1">
            <a:spLocks noGrp="1"/>
          </p:cNvSpPr>
          <p:nvPr>
            <p:ph type="subTitle" idx="1"/>
          </p:nvPr>
        </p:nvSpPr>
        <p:spPr>
          <a:xfrm>
            <a:off x="2549400" y="207917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65760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586" y="2305743"/>
            <a:ext cx="9165022" cy="1259419"/>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586" y="2619229"/>
            <a:ext cx="3781927" cy="815048"/>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2919" y="2736901"/>
            <a:ext cx="4309911" cy="828265"/>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5039463" y="3409662"/>
            <a:ext cx="4126130" cy="15052"/>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5085405" y="2787965"/>
            <a:ext cx="4080203" cy="777202"/>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1065564" y="1243836"/>
            <a:ext cx="3825549" cy="689283"/>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86" y="3177413"/>
            <a:ext cx="5676300" cy="319323"/>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944578" y="3177413"/>
            <a:ext cx="5254750" cy="319323"/>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785544" y="3327510"/>
            <a:ext cx="8396904" cy="518795"/>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785544" y="3364084"/>
            <a:ext cx="8396904" cy="489957"/>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586" y="3344531"/>
            <a:ext cx="8171862" cy="1244236"/>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86" y="3344812"/>
            <a:ext cx="1756189" cy="509229"/>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1141413" y="3348470"/>
            <a:ext cx="1657307" cy="505572"/>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2328720" y="3409662"/>
            <a:ext cx="1458466" cy="444380"/>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3673055" y="3507991"/>
            <a:ext cx="1156077" cy="34605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3"/>
          <p:cNvSpPr/>
          <p:nvPr/>
        </p:nvSpPr>
        <p:spPr>
          <a:xfrm>
            <a:off x="586" y="3342983"/>
            <a:ext cx="5564676" cy="307788"/>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86" y="3659494"/>
            <a:ext cx="8171862" cy="547773"/>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4196360" y="3364084"/>
            <a:ext cx="4986099" cy="50500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3"/>
          <p:cNvSpPr/>
          <p:nvPr/>
        </p:nvSpPr>
        <p:spPr>
          <a:xfrm>
            <a:off x="4196360" y="3496597"/>
            <a:ext cx="4986099" cy="505572"/>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3"/>
          <p:cNvSpPr/>
          <p:nvPr/>
        </p:nvSpPr>
        <p:spPr>
          <a:xfrm>
            <a:off x="586" y="3826893"/>
            <a:ext cx="9181860" cy="1316541"/>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3"/>
          <p:cNvSpPr/>
          <p:nvPr/>
        </p:nvSpPr>
        <p:spPr>
          <a:xfrm>
            <a:off x="586" y="3897510"/>
            <a:ext cx="9181860" cy="421451"/>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3"/>
          <p:cNvSpPr/>
          <p:nvPr/>
        </p:nvSpPr>
        <p:spPr>
          <a:xfrm>
            <a:off x="586" y="3963766"/>
            <a:ext cx="9181860" cy="1179668"/>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3"/>
          <p:cNvSpPr/>
          <p:nvPr/>
        </p:nvSpPr>
        <p:spPr>
          <a:xfrm>
            <a:off x="7922846" y="3759934"/>
            <a:ext cx="494411" cy="105503"/>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3"/>
          <p:cNvSpPr/>
          <p:nvPr/>
        </p:nvSpPr>
        <p:spPr>
          <a:xfrm>
            <a:off x="8310121" y="3720124"/>
            <a:ext cx="656642" cy="145313"/>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3"/>
          <p:cNvSpPr/>
          <p:nvPr/>
        </p:nvSpPr>
        <p:spPr>
          <a:xfrm>
            <a:off x="8365933" y="3762184"/>
            <a:ext cx="538019" cy="103253"/>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3"/>
          <p:cNvSpPr/>
          <p:nvPr/>
        </p:nvSpPr>
        <p:spPr>
          <a:xfrm>
            <a:off x="4661520" y="3749524"/>
            <a:ext cx="644977" cy="115913"/>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3"/>
          <p:cNvSpPr/>
          <p:nvPr/>
        </p:nvSpPr>
        <p:spPr>
          <a:xfrm>
            <a:off x="5199362" y="3711261"/>
            <a:ext cx="707788" cy="154176"/>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3"/>
          <p:cNvSpPr/>
          <p:nvPr/>
        </p:nvSpPr>
        <p:spPr>
          <a:xfrm>
            <a:off x="7348395" y="3907217"/>
            <a:ext cx="656642" cy="92702"/>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3"/>
          <p:cNvSpPr/>
          <p:nvPr/>
        </p:nvSpPr>
        <p:spPr>
          <a:xfrm>
            <a:off x="5327855" y="3778362"/>
            <a:ext cx="538019" cy="79338"/>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4858029" y="3791725"/>
            <a:ext cx="380454" cy="65975"/>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5657523" y="3774563"/>
            <a:ext cx="656642" cy="92702"/>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5831958" y="4079539"/>
            <a:ext cx="2306232" cy="65187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02201" y="4159300"/>
            <a:ext cx="2384118" cy="619516"/>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7307119" y="4007515"/>
            <a:ext cx="1875350" cy="737117"/>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038794" y="3963766"/>
            <a:ext cx="5143665" cy="28907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586" y="4080664"/>
            <a:ext cx="9181860" cy="1062770"/>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586" y="4059142"/>
            <a:ext cx="9181860" cy="588427"/>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586" y="4089105"/>
            <a:ext cx="3495869" cy="1054330"/>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3321852" y="4321072"/>
            <a:ext cx="2813205" cy="822363"/>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6384336" y="4562183"/>
            <a:ext cx="2582420" cy="581253"/>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3"/>
          <p:cNvSpPr/>
          <p:nvPr/>
        </p:nvSpPr>
        <p:spPr>
          <a:xfrm>
            <a:off x="6588743" y="1277624"/>
            <a:ext cx="3312114" cy="562117"/>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3"/>
          <p:cNvSpPr txBox="1">
            <a:spLocks noGrp="1"/>
          </p:cNvSpPr>
          <p:nvPr>
            <p:ph type="title"/>
          </p:nvPr>
        </p:nvSpPr>
        <p:spPr>
          <a:xfrm>
            <a:off x="2549400" y="740275"/>
            <a:ext cx="4045200" cy="13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8" name="Google Shape;1028;p33"/>
          <p:cNvSpPr txBox="1">
            <a:spLocks noGrp="1"/>
          </p:cNvSpPr>
          <p:nvPr>
            <p:ph type="subTitle" idx="1"/>
          </p:nvPr>
        </p:nvSpPr>
        <p:spPr>
          <a:xfrm>
            <a:off x="2549400" y="207917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91740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586" y="2305743"/>
            <a:ext cx="9165022" cy="1259419"/>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586" y="2619229"/>
            <a:ext cx="3781927" cy="815048"/>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2919" y="2736901"/>
            <a:ext cx="4309911" cy="828265"/>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5039463" y="3409662"/>
            <a:ext cx="4126130" cy="15052"/>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5085405" y="2787965"/>
            <a:ext cx="4080203" cy="777202"/>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1065564" y="1243836"/>
            <a:ext cx="3825549" cy="689283"/>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86" y="3177413"/>
            <a:ext cx="5676300" cy="319323"/>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944578" y="3177413"/>
            <a:ext cx="5254750" cy="319323"/>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785544" y="3327510"/>
            <a:ext cx="8396904" cy="518795"/>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785544" y="3364084"/>
            <a:ext cx="8396904" cy="489957"/>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586" y="3344531"/>
            <a:ext cx="8171862" cy="1244236"/>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86" y="3344812"/>
            <a:ext cx="1756189" cy="509229"/>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1141413" y="3348470"/>
            <a:ext cx="1657307" cy="505572"/>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2328720" y="3409662"/>
            <a:ext cx="1458466" cy="444380"/>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3673055" y="3507991"/>
            <a:ext cx="1156077" cy="34605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3"/>
          <p:cNvSpPr/>
          <p:nvPr/>
        </p:nvSpPr>
        <p:spPr>
          <a:xfrm>
            <a:off x="586" y="3342983"/>
            <a:ext cx="5564676" cy="307788"/>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86" y="3659494"/>
            <a:ext cx="8171862" cy="547773"/>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4196360" y="3364084"/>
            <a:ext cx="4986099" cy="50500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3"/>
          <p:cNvSpPr/>
          <p:nvPr/>
        </p:nvSpPr>
        <p:spPr>
          <a:xfrm>
            <a:off x="4196360" y="3496597"/>
            <a:ext cx="4986099" cy="505572"/>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3"/>
          <p:cNvSpPr/>
          <p:nvPr/>
        </p:nvSpPr>
        <p:spPr>
          <a:xfrm>
            <a:off x="586" y="3826893"/>
            <a:ext cx="9181860" cy="1316541"/>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3"/>
          <p:cNvSpPr/>
          <p:nvPr/>
        </p:nvSpPr>
        <p:spPr>
          <a:xfrm>
            <a:off x="586" y="3897510"/>
            <a:ext cx="9181860" cy="421451"/>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3"/>
          <p:cNvSpPr/>
          <p:nvPr/>
        </p:nvSpPr>
        <p:spPr>
          <a:xfrm>
            <a:off x="586" y="3963766"/>
            <a:ext cx="9181860" cy="1179668"/>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3"/>
          <p:cNvSpPr/>
          <p:nvPr/>
        </p:nvSpPr>
        <p:spPr>
          <a:xfrm>
            <a:off x="7922846" y="3759934"/>
            <a:ext cx="494411" cy="105503"/>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3"/>
          <p:cNvSpPr/>
          <p:nvPr/>
        </p:nvSpPr>
        <p:spPr>
          <a:xfrm>
            <a:off x="8310121" y="3720124"/>
            <a:ext cx="656642" cy="145313"/>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3"/>
          <p:cNvSpPr/>
          <p:nvPr/>
        </p:nvSpPr>
        <p:spPr>
          <a:xfrm>
            <a:off x="8365933" y="3762184"/>
            <a:ext cx="538019" cy="103253"/>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3"/>
          <p:cNvSpPr/>
          <p:nvPr/>
        </p:nvSpPr>
        <p:spPr>
          <a:xfrm>
            <a:off x="4661520" y="3749524"/>
            <a:ext cx="644977" cy="115913"/>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3"/>
          <p:cNvSpPr/>
          <p:nvPr/>
        </p:nvSpPr>
        <p:spPr>
          <a:xfrm>
            <a:off x="5199362" y="3711261"/>
            <a:ext cx="707788" cy="154176"/>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3"/>
          <p:cNvSpPr/>
          <p:nvPr/>
        </p:nvSpPr>
        <p:spPr>
          <a:xfrm>
            <a:off x="7348395" y="3907217"/>
            <a:ext cx="656642" cy="92702"/>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3"/>
          <p:cNvSpPr/>
          <p:nvPr/>
        </p:nvSpPr>
        <p:spPr>
          <a:xfrm>
            <a:off x="5327855" y="3778362"/>
            <a:ext cx="538019" cy="79338"/>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4858029" y="3791725"/>
            <a:ext cx="380454" cy="65975"/>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5657523" y="3774563"/>
            <a:ext cx="656642" cy="92702"/>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5831958" y="4079539"/>
            <a:ext cx="2306232" cy="65187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02201" y="4159300"/>
            <a:ext cx="2384118" cy="619516"/>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7307119" y="4007515"/>
            <a:ext cx="1875350" cy="737117"/>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038794" y="3963766"/>
            <a:ext cx="5143665" cy="28907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586" y="4080664"/>
            <a:ext cx="9181860" cy="1062770"/>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586" y="4059142"/>
            <a:ext cx="9181860" cy="588427"/>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586" y="4089105"/>
            <a:ext cx="3495869" cy="1054330"/>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3321852" y="4321072"/>
            <a:ext cx="2813205" cy="822363"/>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6384336" y="4562183"/>
            <a:ext cx="2582420" cy="581253"/>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3"/>
          <p:cNvSpPr/>
          <p:nvPr/>
        </p:nvSpPr>
        <p:spPr>
          <a:xfrm>
            <a:off x="6588743" y="1277624"/>
            <a:ext cx="3312114" cy="562117"/>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3"/>
          <p:cNvSpPr txBox="1">
            <a:spLocks noGrp="1"/>
          </p:cNvSpPr>
          <p:nvPr>
            <p:ph type="title"/>
          </p:nvPr>
        </p:nvSpPr>
        <p:spPr>
          <a:xfrm>
            <a:off x="2549400" y="740275"/>
            <a:ext cx="4045200" cy="13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8" name="Google Shape;1028;p33"/>
          <p:cNvSpPr txBox="1">
            <a:spLocks noGrp="1"/>
          </p:cNvSpPr>
          <p:nvPr>
            <p:ph type="subTitle" idx="1"/>
          </p:nvPr>
        </p:nvSpPr>
        <p:spPr>
          <a:xfrm>
            <a:off x="2549400" y="207917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51426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586" y="2305743"/>
            <a:ext cx="9165022" cy="1259419"/>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586" y="2619229"/>
            <a:ext cx="3781927" cy="815048"/>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2919" y="2736901"/>
            <a:ext cx="4309911" cy="828265"/>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5039463" y="3409662"/>
            <a:ext cx="4126130" cy="15052"/>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5085405" y="2787965"/>
            <a:ext cx="4080203" cy="777202"/>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1065564" y="1243836"/>
            <a:ext cx="3825549" cy="689283"/>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86" y="3177413"/>
            <a:ext cx="5676300" cy="319323"/>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944578" y="3177413"/>
            <a:ext cx="5254750" cy="319323"/>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785544" y="3327510"/>
            <a:ext cx="8396904" cy="518795"/>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785544" y="3364084"/>
            <a:ext cx="8396904" cy="489957"/>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586" y="3344531"/>
            <a:ext cx="8171862" cy="1244236"/>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86" y="3344812"/>
            <a:ext cx="1756189" cy="509229"/>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1141413" y="3348470"/>
            <a:ext cx="1657307" cy="505572"/>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2328720" y="3409662"/>
            <a:ext cx="1458466" cy="444380"/>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3673055" y="3507991"/>
            <a:ext cx="1156077" cy="34605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3"/>
          <p:cNvSpPr/>
          <p:nvPr/>
        </p:nvSpPr>
        <p:spPr>
          <a:xfrm>
            <a:off x="586" y="3342983"/>
            <a:ext cx="5564676" cy="307788"/>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86" y="3659494"/>
            <a:ext cx="8171862" cy="547773"/>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4196360" y="3364084"/>
            <a:ext cx="4986099" cy="50500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3"/>
          <p:cNvSpPr/>
          <p:nvPr/>
        </p:nvSpPr>
        <p:spPr>
          <a:xfrm>
            <a:off x="4196360" y="3496597"/>
            <a:ext cx="4986099" cy="505572"/>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3"/>
          <p:cNvSpPr/>
          <p:nvPr/>
        </p:nvSpPr>
        <p:spPr>
          <a:xfrm>
            <a:off x="586" y="3826893"/>
            <a:ext cx="9181860" cy="1316541"/>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3"/>
          <p:cNvSpPr/>
          <p:nvPr/>
        </p:nvSpPr>
        <p:spPr>
          <a:xfrm>
            <a:off x="586" y="3897510"/>
            <a:ext cx="9181860" cy="421451"/>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3"/>
          <p:cNvSpPr/>
          <p:nvPr/>
        </p:nvSpPr>
        <p:spPr>
          <a:xfrm>
            <a:off x="586" y="3963766"/>
            <a:ext cx="9181860" cy="1179668"/>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3"/>
          <p:cNvSpPr/>
          <p:nvPr/>
        </p:nvSpPr>
        <p:spPr>
          <a:xfrm>
            <a:off x="7922846" y="3759934"/>
            <a:ext cx="494411" cy="105503"/>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3"/>
          <p:cNvSpPr/>
          <p:nvPr/>
        </p:nvSpPr>
        <p:spPr>
          <a:xfrm>
            <a:off x="8310121" y="3720124"/>
            <a:ext cx="656642" cy="145313"/>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3"/>
          <p:cNvSpPr/>
          <p:nvPr/>
        </p:nvSpPr>
        <p:spPr>
          <a:xfrm>
            <a:off x="8365933" y="3762184"/>
            <a:ext cx="538019" cy="103253"/>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3"/>
          <p:cNvSpPr/>
          <p:nvPr/>
        </p:nvSpPr>
        <p:spPr>
          <a:xfrm>
            <a:off x="4661520" y="3749524"/>
            <a:ext cx="644977" cy="115913"/>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3"/>
          <p:cNvSpPr/>
          <p:nvPr/>
        </p:nvSpPr>
        <p:spPr>
          <a:xfrm>
            <a:off x="5199362" y="3711261"/>
            <a:ext cx="707788" cy="154176"/>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3"/>
          <p:cNvSpPr/>
          <p:nvPr/>
        </p:nvSpPr>
        <p:spPr>
          <a:xfrm>
            <a:off x="7348395" y="3907217"/>
            <a:ext cx="656642" cy="92702"/>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3"/>
          <p:cNvSpPr/>
          <p:nvPr/>
        </p:nvSpPr>
        <p:spPr>
          <a:xfrm>
            <a:off x="5327855" y="3778362"/>
            <a:ext cx="538019" cy="79338"/>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4858029" y="3791725"/>
            <a:ext cx="380454" cy="65975"/>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5657523" y="3774563"/>
            <a:ext cx="656642" cy="92702"/>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5831958" y="4079539"/>
            <a:ext cx="2306232" cy="65187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02201" y="4159300"/>
            <a:ext cx="2384118" cy="619516"/>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7307119" y="4007515"/>
            <a:ext cx="1875350" cy="737117"/>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038794" y="3963766"/>
            <a:ext cx="5143665" cy="28907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586" y="4080664"/>
            <a:ext cx="9181860" cy="1062770"/>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586" y="4059142"/>
            <a:ext cx="9181860" cy="588427"/>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586" y="4089105"/>
            <a:ext cx="3495869" cy="1054330"/>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3321852" y="4321072"/>
            <a:ext cx="2813205" cy="822363"/>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6384336" y="4562183"/>
            <a:ext cx="2582420" cy="581253"/>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3"/>
          <p:cNvSpPr/>
          <p:nvPr/>
        </p:nvSpPr>
        <p:spPr>
          <a:xfrm>
            <a:off x="6588743" y="1277624"/>
            <a:ext cx="3312114" cy="562117"/>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3"/>
          <p:cNvSpPr txBox="1">
            <a:spLocks noGrp="1"/>
          </p:cNvSpPr>
          <p:nvPr>
            <p:ph type="title"/>
          </p:nvPr>
        </p:nvSpPr>
        <p:spPr>
          <a:xfrm>
            <a:off x="2549400" y="740275"/>
            <a:ext cx="4045200" cy="13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8" name="Google Shape;1028;p33"/>
          <p:cNvSpPr txBox="1">
            <a:spLocks noGrp="1"/>
          </p:cNvSpPr>
          <p:nvPr>
            <p:ph type="subTitle" idx="1"/>
          </p:nvPr>
        </p:nvSpPr>
        <p:spPr>
          <a:xfrm>
            <a:off x="2549400" y="207917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04327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586" y="2305743"/>
            <a:ext cx="9165022" cy="1259419"/>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586" y="2619229"/>
            <a:ext cx="3781927" cy="815048"/>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2919" y="2736901"/>
            <a:ext cx="4309911" cy="828265"/>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5039463" y="3409662"/>
            <a:ext cx="4126130" cy="15052"/>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5085405" y="2787965"/>
            <a:ext cx="4080203" cy="777202"/>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1065564" y="1243836"/>
            <a:ext cx="3825549" cy="689283"/>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86" y="3177413"/>
            <a:ext cx="5676300" cy="319323"/>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944578" y="3177413"/>
            <a:ext cx="5254750" cy="319323"/>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785544" y="3327510"/>
            <a:ext cx="8396904" cy="518795"/>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785544" y="3364084"/>
            <a:ext cx="8396904" cy="489957"/>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586" y="3344531"/>
            <a:ext cx="8171862" cy="1244236"/>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86" y="3344812"/>
            <a:ext cx="1756189" cy="509229"/>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1141413" y="3348470"/>
            <a:ext cx="1657307" cy="505572"/>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2328720" y="3409662"/>
            <a:ext cx="1458466" cy="444380"/>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3673055" y="3507991"/>
            <a:ext cx="1156077" cy="34605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3"/>
          <p:cNvSpPr/>
          <p:nvPr/>
        </p:nvSpPr>
        <p:spPr>
          <a:xfrm>
            <a:off x="586" y="3342983"/>
            <a:ext cx="5564676" cy="307788"/>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86" y="3659494"/>
            <a:ext cx="8171862" cy="547773"/>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4196360" y="3364084"/>
            <a:ext cx="4986099" cy="50500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3"/>
          <p:cNvSpPr/>
          <p:nvPr/>
        </p:nvSpPr>
        <p:spPr>
          <a:xfrm>
            <a:off x="4196360" y="3496597"/>
            <a:ext cx="4986099" cy="505572"/>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3"/>
          <p:cNvSpPr/>
          <p:nvPr/>
        </p:nvSpPr>
        <p:spPr>
          <a:xfrm>
            <a:off x="586" y="3826893"/>
            <a:ext cx="9181860" cy="1316541"/>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3"/>
          <p:cNvSpPr/>
          <p:nvPr/>
        </p:nvSpPr>
        <p:spPr>
          <a:xfrm>
            <a:off x="586" y="3897510"/>
            <a:ext cx="9181860" cy="421451"/>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3"/>
          <p:cNvSpPr/>
          <p:nvPr/>
        </p:nvSpPr>
        <p:spPr>
          <a:xfrm>
            <a:off x="586" y="3963766"/>
            <a:ext cx="9181860" cy="1179668"/>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3"/>
          <p:cNvSpPr/>
          <p:nvPr/>
        </p:nvSpPr>
        <p:spPr>
          <a:xfrm>
            <a:off x="7922846" y="3759934"/>
            <a:ext cx="494411" cy="105503"/>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3"/>
          <p:cNvSpPr/>
          <p:nvPr/>
        </p:nvSpPr>
        <p:spPr>
          <a:xfrm>
            <a:off x="8310121" y="3720124"/>
            <a:ext cx="656642" cy="145313"/>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3"/>
          <p:cNvSpPr/>
          <p:nvPr/>
        </p:nvSpPr>
        <p:spPr>
          <a:xfrm>
            <a:off x="8365933" y="3762184"/>
            <a:ext cx="538019" cy="103253"/>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3"/>
          <p:cNvSpPr/>
          <p:nvPr/>
        </p:nvSpPr>
        <p:spPr>
          <a:xfrm>
            <a:off x="4661520" y="3749524"/>
            <a:ext cx="644977" cy="115913"/>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3"/>
          <p:cNvSpPr/>
          <p:nvPr/>
        </p:nvSpPr>
        <p:spPr>
          <a:xfrm>
            <a:off x="5199362" y="3711261"/>
            <a:ext cx="707788" cy="154176"/>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3"/>
          <p:cNvSpPr/>
          <p:nvPr/>
        </p:nvSpPr>
        <p:spPr>
          <a:xfrm>
            <a:off x="7348395" y="3907217"/>
            <a:ext cx="656642" cy="92702"/>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3"/>
          <p:cNvSpPr/>
          <p:nvPr/>
        </p:nvSpPr>
        <p:spPr>
          <a:xfrm>
            <a:off x="5327855" y="3778362"/>
            <a:ext cx="538019" cy="79338"/>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4858029" y="3791725"/>
            <a:ext cx="380454" cy="65975"/>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5657523" y="3774563"/>
            <a:ext cx="656642" cy="92702"/>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5831958" y="4079539"/>
            <a:ext cx="2306232" cy="65187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02201" y="4159300"/>
            <a:ext cx="2384118" cy="619516"/>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7307119" y="4007515"/>
            <a:ext cx="1875350" cy="737117"/>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038794" y="3963766"/>
            <a:ext cx="5143665" cy="28907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586" y="4080664"/>
            <a:ext cx="9181860" cy="1062770"/>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586" y="4059142"/>
            <a:ext cx="9181860" cy="588427"/>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586" y="4089105"/>
            <a:ext cx="3495869" cy="1054330"/>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3321852" y="4321072"/>
            <a:ext cx="2813205" cy="822363"/>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6384336" y="4562183"/>
            <a:ext cx="2582420" cy="581253"/>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3"/>
          <p:cNvSpPr/>
          <p:nvPr/>
        </p:nvSpPr>
        <p:spPr>
          <a:xfrm>
            <a:off x="6588743" y="1277624"/>
            <a:ext cx="3312114" cy="562117"/>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3"/>
          <p:cNvSpPr txBox="1">
            <a:spLocks noGrp="1"/>
          </p:cNvSpPr>
          <p:nvPr>
            <p:ph type="title"/>
          </p:nvPr>
        </p:nvSpPr>
        <p:spPr>
          <a:xfrm>
            <a:off x="2549400" y="740275"/>
            <a:ext cx="4045200" cy="13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8" name="Google Shape;1028;p33"/>
          <p:cNvSpPr txBox="1">
            <a:spLocks noGrp="1"/>
          </p:cNvSpPr>
          <p:nvPr>
            <p:ph type="subTitle" idx="1"/>
          </p:nvPr>
        </p:nvSpPr>
        <p:spPr>
          <a:xfrm>
            <a:off x="2549400" y="207917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91216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586" y="2305743"/>
            <a:ext cx="9165022" cy="1259419"/>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586" y="2619229"/>
            <a:ext cx="3781927" cy="815048"/>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2919" y="2736901"/>
            <a:ext cx="4309911" cy="828265"/>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5039463" y="3409662"/>
            <a:ext cx="4126130" cy="15052"/>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5085405" y="2787965"/>
            <a:ext cx="4080203" cy="777202"/>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1065564" y="1243836"/>
            <a:ext cx="3825549" cy="689283"/>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86" y="3177413"/>
            <a:ext cx="5676300" cy="319323"/>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944578" y="3177413"/>
            <a:ext cx="5254750" cy="319323"/>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785544" y="3327510"/>
            <a:ext cx="8396904" cy="518795"/>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785544" y="3364084"/>
            <a:ext cx="8396904" cy="489957"/>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586" y="3344531"/>
            <a:ext cx="8171862" cy="1244236"/>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86" y="3344812"/>
            <a:ext cx="1756189" cy="509229"/>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1141413" y="3348470"/>
            <a:ext cx="1657307" cy="505572"/>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2328720" y="3409662"/>
            <a:ext cx="1458466" cy="444380"/>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3673055" y="3507991"/>
            <a:ext cx="1156077" cy="34605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3"/>
          <p:cNvSpPr/>
          <p:nvPr/>
        </p:nvSpPr>
        <p:spPr>
          <a:xfrm>
            <a:off x="586" y="3342983"/>
            <a:ext cx="5564676" cy="307788"/>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86" y="3659494"/>
            <a:ext cx="8171862" cy="547773"/>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4196360" y="3364084"/>
            <a:ext cx="4986099" cy="50500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3"/>
          <p:cNvSpPr/>
          <p:nvPr/>
        </p:nvSpPr>
        <p:spPr>
          <a:xfrm>
            <a:off x="4196360" y="3496597"/>
            <a:ext cx="4986099" cy="505572"/>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3"/>
          <p:cNvSpPr/>
          <p:nvPr/>
        </p:nvSpPr>
        <p:spPr>
          <a:xfrm>
            <a:off x="586" y="3826893"/>
            <a:ext cx="9181860" cy="1316541"/>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3"/>
          <p:cNvSpPr/>
          <p:nvPr/>
        </p:nvSpPr>
        <p:spPr>
          <a:xfrm>
            <a:off x="586" y="3897510"/>
            <a:ext cx="9181860" cy="421451"/>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3"/>
          <p:cNvSpPr/>
          <p:nvPr/>
        </p:nvSpPr>
        <p:spPr>
          <a:xfrm>
            <a:off x="586" y="3963766"/>
            <a:ext cx="9181860" cy="1179668"/>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3"/>
          <p:cNvSpPr/>
          <p:nvPr/>
        </p:nvSpPr>
        <p:spPr>
          <a:xfrm>
            <a:off x="7922846" y="3759934"/>
            <a:ext cx="494411" cy="105503"/>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3"/>
          <p:cNvSpPr/>
          <p:nvPr/>
        </p:nvSpPr>
        <p:spPr>
          <a:xfrm>
            <a:off x="8310121" y="3720124"/>
            <a:ext cx="656642" cy="145313"/>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3"/>
          <p:cNvSpPr/>
          <p:nvPr/>
        </p:nvSpPr>
        <p:spPr>
          <a:xfrm>
            <a:off x="8365933" y="3762184"/>
            <a:ext cx="538019" cy="103253"/>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3"/>
          <p:cNvSpPr/>
          <p:nvPr/>
        </p:nvSpPr>
        <p:spPr>
          <a:xfrm>
            <a:off x="4661520" y="3749524"/>
            <a:ext cx="644977" cy="115913"/>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3"/>
          <p:cNvSpPr/>
          <p:nvPr/>
        </p:nvSpPr>
        <p:spPr>
          <a:xfrm>
            <a:off x="5199362" y="3711261"/>
            <a:ext cx="707788" cy="154176"/>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3"/>
          <p:cNvSpPr/>
          <p:nvPr/>
        </p:nvSpPr>
        <p:spPr>
          <a:xfrm>
            <a:off x="7348395" y="3907217"/>
            <a:ext cx="656642" cy="92702"/>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3"/>
          <p:cNvSpPr/>
          <p:nvPr/>
        </p:nvSpPr>
        <p:spPr>
          <a:xfrm>
            <a:off x="5327855" y="3778362"/>
            <a:ext cx="538019" cy="79338"/>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4858029" y="3791725"/>
            <a:ext cx="380454" cy="65975"/>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5657523" y="3774563"/>
            <a:ext cx="656642" cy="92702"/>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5831958" y="4079539"/>
            <a:ext cx="2306232" cy="65187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02201" y="4159300"/>
            <a:ext cx="2384118" cy="619516"/>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7307119" y="4007515"/>
            <a:ext cx="1875350" cy="737117"/>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038794" y="3963766"/>
            <a:ext cx="5143665" cy="28907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586" y="4080664"/>
            <a:ext cx="9181860" cy="1062770"/>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586" y="4059142"/>
            <a:ext cx="9181860" cy="588427"/>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586" y="4089105"/>
            <a:ext cx="3495869" cy="1054330"/>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3321852" y="4321072"/>
            <a:ext cx="2813205" cy="822363"/>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6384336" y="4562183"/>
            <a:ext cx="2582420" cy="581253"/>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3"/>
          <p:cNvSpPr/>
          <p:nvPr/>
        </p:nvSpPr>
        <p:spPr>
          <a:xfrm>
            <a:off x="6588743" y="1277624"/>
            <a:ext cx="3312114" cy="562117"/>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3"/>
          <p:cNvSpPr txBox="1">
            <a:spLocks noGrp="1"/>
          </p:cNvSpPr>
          <p:nvPr>
            <p:ph type="title"/>
          </p:nvPr>
        </p:nvSpPr>
        <p:spPr>
          <a:xfrm>
            <a:off x="2549400" y="740275"/>
            <a:ext cx="4045200" cy="13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8" name="Google Shape;1028;p33"/>
          <p:cNvSpPr txBox="1">
            <a:spLocks noGrp="1"/>
          </p:cNvSpPr>
          <p:nvPr>
            <p:ph type="subTitle" idx="1"/>
          </p:nvPr>
        </p:nvSpPr>
        <p:spPr>
          <a:xfrm>
            <a:off x="2549400" y="207917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68898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
  <p:cSld name="CUSTOM_2">
    <p:bg>
      <p:bgPr>
        <a:solidFill>
          <a:schemeClr val="accent4"/>
        </a:solidFill>
        <a:effectLst/>
      </p:bgPr>
    </p:bg>
    <p:spTree>
      <p:nvGrpSpPr>
        <p:cNvPr id="1" name="Shape 107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0" y="1067771"/>
            <a:ext cx="2222478" cy="1426162"/>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463960" y="1472748"/>
            <a:ext cx="5741819" cy="1771871"/>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10620" y="2501600"/>
            <a:ext cx="7740335" cy="791318"/>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646637" y="2501600"/>
            <a:ext cx="4670615" cy="411445"/>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295271" y="2556471"/>
            <a:ext cx="6173449" cy="734253"/>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2826772"/>
            <a:ext cx="4754280" cy="463952"/>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35639" y="2726654"/>
            <a:ext cx="515341" cy="482523"/>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2678" y="2870669"/>
            <a:ext cx="828301" cy="420055"/>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3290726"/>
            <a:ext cx="9150950" cy="185276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0" y="3290726"/>
            <a:ext cx="9150950" cy="42123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0" y="3751640"/>
            <a:ext cx="9150950" cy="1391855"/>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55507" y="3290726"/>
            <a:ext cx="4988374" cy="1852768"/>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855293" y="3290726"/>
            <a:ext cx="1634068" cy="268613"/>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0" y="2726654"/>
            <a:ext cx="475908" cy="482523"/>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2870669"/>
            <a:ext cx="765917" cy="420055"/>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646876" y="4433050"/>
            <a:ext cx="2504097" cy="710447"/>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632495" y="4787262"/>
            <a:ext cx="1518482" cy="35623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0" y="3566261"/>
            <a:ext cx="974140" cy="633628"/>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0" y="3818836"/>
            <a:ext cx="644906" cy="355899"/>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0" y="4623663"/>
            <a:ext cx="2605288" cy="519835"/>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0" y="4242944"/>
            <a:ext cx="2101005" cy="900553"/>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33693" y="4242944"/>
            <a:ext cx="867316" cy="130339"/>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0" y="4651014"/>
            <a:ext cx="1329037" cy="492484"/>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27219" y="4919627"/>
            <a:ext cx="87420" cy="64156"/>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661019" y="4932121"/>
            <a:ext cx="104320" cy="54364"/>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86681" y="4967576"/>
            <a:ext cx="84708" cy="23299"/>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09200" y="4834873"/>
            <a:ext cx="104320" cy="42546"/>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675400" y="4802795"/>
            <a:ext cx="118508" cy="74286"/>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39520" y="4417855"/>
            <a:ext cx="75528" cy="4896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5614" y="4404349"/>
            <a:ext cx="132695" cy="62468"/>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6702" y="4448245"/>
            <a:ext cx="95557" cy="25156"/>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605088" y="4753833"/>
            <a:ext cx="98895" cy="123248"/>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97724" y="4787769"/>
            <a:ext cx="65096" cy="89312"/>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576713" y="4844159"/>
            <a:ext cx="76571" cy="30221"/>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734237" y="4366024"/>
            <a:ext cx="81996" cy="128144"/>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788483" y="4443011"/>
            <a:ext cx="95348" cy="59936"/>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692717" y="4426803"/>
            <a:ext cx="50491" cy="50987"/>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35982" y="4883497"/>
            <a:ext cx="73233" cy="102988"/>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96131" y="4901562"/>
            <a:ext cx="45484" cy="84923"/>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686681" y="4955589"/>
            <a:ext cx="65096" cy="30896"/>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8714" y="4345764"/>
            <a:ext cx="96392" cy="121053"/>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88403" y="4368218"/>
            <a:ext cx="65304" cy="84923"/>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06702" y="4433894"/>
            <a:ext cx="75945" cy="30221"/>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62740" y="4430011"/>
            <a:ext cx="79283" cy="37481"/>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002310" y="4053682"/>
            <a:ext cx="90132" cy="139624"/>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63294" y="4122060"/>
            <a:ext cx="56124" cy="61962"/>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483540" y="3577404"/>
            <a:ext cx="84708" cy="3039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457877" y="3552248"/>
            <a:ext cx="93471" cy="55208"/>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401753" y="3515949"/>
            <a:ext cx="75945" cy="91507"/>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8474777" y="3541105"/>
            <a:ext cx="53620" cy="66351"/>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376090" y="3581963"/>
            <a:ext cx="62383" cy="25494"/>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474777" y="4315542"/>
            <a:ext cx="73233" cy="48455"/>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503152" y="4325335"/>
            <a:ext cx="84708" cy="38663"/>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522764" y="4350153"/>
            <a:ext cx="70520" cy="18234"/>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480202" y="4288867"/>
            <a:ext cx="59671" cy="75130"/>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449740" y="4302542"/>
            <a:ext cx="36721" cy="61455"/>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522764" y="4343062"/>
            <a:ext cx="53203" cy="21104"/>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943488" y="3659120"/>
            <a:ext cx="70312" cy="48455"/>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971029" y="3669756"/>
            <a:ext cx="84708" cy="40013"/>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990641" y="3695756"/>
            <a:ext cx="71146" cy="16208"/>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948704" y="3632444"/>
            <a:ext cx="59045" cy="77325"/>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17617" y="3646119"/>
            <a:ext cx="36721" cy="63650"/>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90641" y="3686639"/>
            <a:ext cx="54246" cy="2313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334511" y="3823732"/>
            <a:ext cx="50700" cy="29883"/>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359965" y="3816134"/>
            <a:ext cx="84708" cy="37481"/>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379577" y="3842303"/>
            <a:ext cx="61757" cy="13507"/>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348490" y="3780173"/>
            <a:ext cx="62383" cy="73442"/>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303215" y="3793848"/>
            <a:ext cx="42771" cy="50481"/>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379577" y="3832511"/>
            <a:ext cx="50908" cy="18909"/>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286315" y="3830485"/>
            <a:ext cx="50908" cy="23468"/>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00946" y="3481507"/>
            <a:ext cx="64887" cy="36805"/>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1825" y="3470871"/>
            <a:ext cx="107032" cy="47442"/>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57697" y="3504300"/>
            <a:ext cx="78449" cy="18909"/>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17638" y="3427312"/>
            <a:ext cx="79283" cy="91001"/>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61513" y="3445377"/>
            <a:ext cx="53620" cy="61455"/>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57697" y="3492819"/>
            <a:ext cx="61549" cy="23299"/>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39397" y="3490793"/>
            <a:ext cx="64261" cy="2768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385002" y="3390675"/>
            <a:ext cx="242231" cy="373795"/>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497876" y="3595807"/>
            <a:ext cx="31296" cy="255612"/>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525671" y="2964540"/>
            <a:ext cx="169207" cy="264392"/>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601407" y="3110074"/>
            <a:ext cx="23159" cy="180651"/>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635207" y="2829980"/>
            <a:ext cx="240145" cy="373795"/>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745369" y="3035112"/>
            <a:ext cx="31296" cy="255612"/>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757589" y="3244634"/>
            <a:ext cx="242022" cy="376496"/>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866917" y="3451961"/>
            <a:ext cx="34008" cy="255612"/>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96519" y="3194997"/>
            <a:ext cx="242231" cy="375821"/>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09393" y="3402156"/>
            <a:ext cx="31505" cy="255106"/>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272172" y="3650509"/>
            <a:ext cx="65096" cy="95897"/>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314109" y="3709432"/>
            <a:ext cx="76571" cy="4626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235869" y="3697782"/>
            <a:ext cx="41937" cy="39338"/>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987586" y="4407050"/>
            <a:ext cx="76571" cy="105183"/>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049761" y="4459557"/>
            <a:ext cx="44858" cy="45585"/>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22640" y="430625"/>
            <a:ext cx="3380237" cy="1253992"/>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632496" y="-81664"/>
            <a:ext cx="3045018" cy="1396973"/>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2"/>
          <p:cNvGrpSpPr/>
          <p:nvPr/>
        </p:nvGrpSpPr>
        <p:grpSpPr>
          <a:xfrm>
            <a:off x="1620593" y="2845588"/>
            <a:ext cx="1327376" cy="437568"/>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2"/>
          <p:cNvGrpSpPr/>
          <p:nvPr/>
        </p:nvGrpSpPr>
        <p:grpSpPr>
          <a:xfrm>
            <a:off x="1408030" y="2501492"/>
            <a:ext cx="170863" cy="781667"/>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2"/>
          <p:cNvGrpSpPr/>
          <p:nvPr/>
        </p:nvGrpSpPr>
        <p:grpSpPr>
          <a:xfrm>
            <a:off x="2625698" y="3456561"/>
            <a:ext cx="1392593" cy="279003"/>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2"/>
          <p:cNvGrpSpPr/>
          <p:nvPr/>
        </p:nvGrpSpPr>
        <p:grpSpPr>
          <a:xfrm>
            <a:off x="2495885" y="3938703"/>
            <a:ext cx="4830194" cy="12047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
          <p:cNvSpPr txBox="1">
            <a:spLocks noGrp="1"/>
          </p:cNvSpPr>
          <p:nvPr>
            <p:ph type="ctrTitle"/>
          </p:nvPr>
        </p:nvSpPr>
        <p:spPr>
          <a:xfrm>
            <a:off x="1179325" y="716975"/>
            <a:ext cx="6785400" cy="122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36450" y="1907526"/>
            <a:ext cx="4271100" cy="54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94782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CUSTOM_2_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3732676" y="4686973"/>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7203254" y="4470881"/>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13" y="3991051"/>
            <a:ext cx="9144012" cy="6199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12" y="4251773"/>
            <a:ext cx="9144012" cy="620005"/>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3640338" y="4125701"/>
            <a:ext cx="5503657" cy="123635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12" y="4569318"/>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12" y="4794717"/>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5" name="Google Shape;1085;p38"/>
          <p:cNvGrpSpPr/>
          <p:nvPr/>
        </p:nvGrpSpPr>
        <p:grpSpPr>
          <a:xfrm flipH="1">
            <a:off x="582210" y="3888979"/>
            <a:ext cx="2581522" cy="87678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CUSTOM_2_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275" y="2980579"/>
            <a:ext cx="9167406" cy="2040141"/>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39"/>
          <p:cNvSpPr/>
          <p:nvPr/>
        </p:nvSpPr>
        <p:spPr>
          <a:xfrm>
            <a:off x="3853495" y="4550098"/>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9"/>
          <p:cNvSpPr/>
          <p:nvPr/>
        </p:nvSpPr>
        <p:spPr>
          <a:xfrm>
            <a:off x="7324073" y="4334006"/>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9"/>
          <p:cNvSpPr/>
          <p:nvPr/>
        </p:nvSpPr>
        <p:spPr>
          <a:xfrm>
            <a:off x="3761150" y="3732374"/>
            <a:ext cx="5503657" cy="1444706"/>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9"/>
          <p:cNvSpPr/>
          <p:nvPr/>
        </p:nvSpPr>
        <p:spPr>
          <a:xfrm>
            <a:off x="-64900" y="4199804"/>
            <a:ext cx="9143961" cy="799970"/>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9"/>
          <p:cNvSpPr/>
          <p:nvPr/>
        </p:nvSpPr>
        <p:spPr>
          <a:xfrm>
            <a:off x="-64900" y="4425198"/>
            <a:ext cx="9329709" cy="79997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4" name="Google Shape;1304;p39"/>
          <p:cNvGrpSpPr/>
          <p:nvPr/>
        </p:nvGrpSpPr>
        <p:grpSpPr>
          <a:xfrm>
            <a:off x="1126093" y="2425908"/>
            <a:ext cx="1749805" cy="770934"/>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29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p:spPr>
        <p:txBody>
          <a:bodyPr anchor="b"/>
          <a:lstStyle>
            <a:lvl1pPr algn="ctr">
              <a:defRPr sz="4112"/>
            </a:lvl1pPr>
          </a:lstStyle>
          <a:p>
            <a:r>
              <a:rPr lang="en-US"/>
              <a:t>Click to edit Master title style</a:t>
            </a:r>
            <a:endParaRPr lang="en-GB"/>
          </a:p>
        </p:txBody>
      </p:sp>
      <p:sp>
        <p:nvSpPr>
          <p:cNvPr id="3" name="Subtitle 2"/>
          <p:cNvSpPr>
            <a:spLocks noGrp="1"/>
          </p:cNvSpPr>
          <p:nvPr>
            <p:ph type="subTitle" idx="1"/>
          </p:nvPr>
        </p:nvSpPr>
        <p:spPr>
          <a:xfrm>
            <a:off x="1143001" y="2701528"/>
            <a:ext cx="6858000" cy="1241822"/>
          </a:xfrm>
        </p:spPr>
        <p:txBody>
          <a:bodyPr/>
          <a:lstStyle>
            <a:lvl1pPr marL="0" indent="0" algn="ctr">
              <a:buNone/>
              <a:defRPr sz="1645"/>
            </a:lvl1pPr>
            <a:lvl2pPr marL="313316" indent="0" algn="ctr">
              <a:buNone/>
              <a:defRPr sz="1370"/>
            </a:lvl2pPr>
            <a:lvl3pPr marL="626630" indent="0" algn="ctr">
              <a:buNone/>
              <a:defRPr sz="1233"/>
            </a:lvl3pPr>
            <a:lvl4pPr marL="939944" indent="0" algn="ctr">
              <a:buNone/>
              <a:defRPr sz="1097"/>
            </a:lvl4pPr>
            <a:lvl5pPr marL="1253259" indent="0" algn="ctr">
              <a:buNone/>
              <a:defRPr sz="1097"/>
            </a:lvl5pPr>
            <a:lvl6pPr marL="1566573" indent="0" algn="ctr">
              <a:buNone/>
              <a:defRPr sz="1097"/>
            </a:lvl6pPr>
            <a:lvl7pPr marL="1879887" indent="0" algn="ctr">
              <a:buNone/>
              <a:defRPr sz="1097"/>
            </a:lvl7pPr>
            <a:lvl8pPr marL="2193203" indent="0" algn="ctr">
              <a:buNone/>
              <a:defRPr sz="1097"/>
            </a:lvl8pPr>
            <a:lvl9pPr marL="2506515" indent="0" algn="ctr">
              <a:buNone/>
              <a:defRPr sz="1097"/>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17/12/2023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340637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17/12/2023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97533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32"/>
            <a:ext cx="7886700" cy="2139553"/>
          </a:xfrm>
        </p:spPr>
        <p:txBody>
          <a:bodyPr anchor="b"/>
          <a:lstStyle>
            <a:lvl1pPr>
              <a:defRPr sz="4112"/>
            </a:lvl1pPr>
          </a:lstStyle>
          <a:p>
            <a:r>
              <a:rPr lang="en-US"/>
              <a:t>Click to edit Master title style</a:t>
            </a:r>
            <a:endParaRPr lang="en-GB"/>
          </a:p>
        </p:txBody>
      </p:sp>
      <p:sp>
        <p:nvSpPr>
          <p:cNvPr id="3" name="Text Placeholder 2"/>
          <p:cNvSpPr>
            <a:spLocks noGrp="1"/>
          </p:cNvSpPr>
          <p:nvPr>
            <p:ph type="body" idx="1"/>
          </p:nvPr>
        </p:nvSpPr>
        <p:spPr>
          <a:xfrm>
            <a:off x="623888" y="3442123"/>
            <a:ext cx="7886700" cy="1125140"/>
          </a:xfrm>
        </p:spPr>
        <p:txBody>
          <a:bodyPr/>
          <a:lstStyle>
            <a:lvl1pPr marL="0" indent="0">
              <a:buNone/>
              <a:defRPr sz="1645">
                <a:solidFill>
                  <a:schemeClr val="tx1">
                    <a:tint val="75000"/>
                  </a:schemeClr>
                </a:solidFill>
              </a:defRPr>
            </a:lvl1pPr>
            <a:lvl2pPr marL="313316" indent="0">
              <a:buNone/>
              <a:defRPr sz="1370">
                <a:solidFill>
                  <a:schemeClr val="tx1">
                    <a:tint val="75000"/>
                  </a:schemeClr>
                </a:solidFill>
              </a:defRPr>
            </a:lvl2pPr>
            <a:lvl3pPr marL="626630" indent="0">
              <a:buNone/>
              <a:defRPr sz="1233">
                <a:solidFill>
                  <a:schemeClr val="tx1">
                    <a:tint val="75000"/>
                  </a:schemeClr>
                </a:solidFill>
              </a:defRPr>
            </a:lvl3pPr>
            <a:lvl4pPr marL="939944" indent="0">
              <a:buNone/>
              <a:defRPr sz="1097">
                <a:solidFill>
                  <a:schemeClr val="tx1">
                    <a:tint val="75000"/>
                  </a:schemeClr>
                </a:solidFill>
              </a:defRPr>
            </a:lvl4pPr>
            <a:lvl5pPr marL="1253259" indent="0">
              <a:buNone/>
              <a:defRPr sz="1097">
                <a:solidFill>
                  <a:schemeClr val="tx1">
                    <a:tint val="75000"/>
                  </a:schemeClr>
                </a:solidFill>
              </a:defRPr>
            </a:lvl5pPr>
            <a:lvl6pPr marL="1566573" indent="0">
              <a:buNone/>
              <a:defRPr sz="1097">
                <a:solidFill>
                  <a:schemeClr val="tx1">
                    <a:tint val="75000"/>
                  </a:schemeClr>
                </a:solidFill>
              </a:defRPr>
            </a:lvl6pPr>
            <a:lvl7pPr marL="1879887" indent="0">
              <a:buNone/>
              <a:defRPr sz="1097">
                <a:solidFill>
                  <a:schemeClr val="tx1">
                    <a:tint val="75000"/>
                  </a:schemeClr>
                </a:solidFill>
              </a:defRPr>
            </a:lvl7pPr>
            <a:lvl8pPr marL="2193203" indent="0">
              <a:buNone/>
              <a:defRPr sz="1097">
                <a:solidFill>
                  <a:schemeClr val="tx1">
                    <a:tint val="75000"/>
                  </a:schemeClr>
                </a:solidFill>
              </a:defRPr>
            </a:lvl8pPr>
            <a:lvl9pPr marL="2506515" indent="0">
              <a:buNone/>
              <a:defRPr sz="109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17/12/2023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79601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17/12/2023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426833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5" y="1260873"/>
            <a:ext cx="3868340" cy="617934"/>
          </a:xfrm>
        </p:spPr>
        <p:txBody>
          <a:bodyPr anchor="b"/>
          <a:lstStyle>
            <a:lvl1pPr marL="0" indent="0">
              <a:buNone/>
              <a:defRPr sz="1645" b="1"/>
            </a:lvl1pPr>
            <a:lvl2pPr marL="313316" indent="0">
              <a:buNone/>
              <a:defRPr sz="1370" b="1"/>
            </a:lvl2pPr>
            <a:lvl3pPr marL="626630" indent="0">
              <a:buNone/>
              <a:defRPr sz="1233" b="1"/>
            </a:lvl3pPr>
            <a:lvl4pPr marL="939944" indent="0">
              <a:buNone/>
              <a:defRPr sz="1097" b="1"/>
            </a:lvl4pPr>
            <a:lvl5pPr marL="1253259" indent="0">
              <a:buNone/>
              <a:defRPr sz="1097" b="1"/>
            </a:lvl5pPr>
            <a:lvl6pPr marL="1566573" indent="0">
              <a:buNone/>
              <a:defRPr sz="1097" b="1"/>
            </a:lvl6pPr>
            <a:lvl7pPr marL="1879887" indent="0">
              <a:buNone/>
              <a:defRPr sz="1097" b="1"/>
            </a:lvl7pPr>
            <a:lvl8pPr marL="2193203" indent="0">
              <a:buNone/>
              <a:defRPr sz="1097" b="1"/>
            </a:lvl8pPr>
            <a:lvl9pPr marL="2506515" indent="0">
              <a:buNone/>
              <a:defRPr sz="1097" b="1"/>
            </a:lvl9pPr>
          </a:lstStyle>
          <a:p>
            <a:pPr lvl="0"/>
            <a:r>
              <a:rPr lang="en-US"/>
              <a:t>Edit Master text styles</a:t>
            </a:r>
          </a:p>
        </p:txBody>
      </p:sp>
      <p:sp>
        <p:nvSpPr>
          <p:cNvPr id="4" name="Content Placeholder 3"/>
          <p:cNvSpPr>
            <a:spLocks noGrp="1"/>
          </p:cNvSpPr>
          <p:nvPr>
            <p:ph sz="half" idx="2"/>
          </p:nvPr>
        </p:nvSpPr>
        <p:spPr>
          <a:xfrm>
            <a:off x="629845"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2" y="1260873"/>
            <a:ext cx="3887391" cy="617934"/>
          </a:xfrm>
        </p:spPr>
        <p:txBody>
          <a:bodyPr anchor="b"/>
          <a:lstStyle>
            <a:lvl1pPr marL="0" indent="0">
              <a:buNone/>
              <a:defRPr sz="1645" b="1"/>
            </a:lvl1pPr>
            <a:lvl2pPr marL="313316" indent="0">
              <a:buNone/>
              <a:defRPr sz="1370" b="1"/>
            </a:lvl2pPr>
            <a:lvl3pPr marL="626630" indent="0">
              <a:buNone/>
              <a:defRPr sz="1233" b="1"/>
            </a:lvl3pPr>
            <a:lvl4pPr marL="939944" indent="0">
              <a:buNone/>
              <a:defRPr sz="1097" b="1"/>
            </a:lvl4pPr>
            <a:lvl5pPr marL="1253259" indent="0">
              <a:buNone/>
              <a:defRPr sz="1097" b="1"/>
            </a:lvl5pPr>
            <a:lvl6pPr marL="1566573" indent="0">
              <a:buNone/>
              <a:defRPr sz="1097" b="1"/>
            </a:lvl6pPr>
            <a:lvl7pPr marL="1879887" indent="0">
              <a:buNone/>
              <a:defRPr sz="1097" b="1"/>
            </a:lvl7pPr>
            <a:lvl8pPr marL="2193203" indent="0">
              <a:buNone/>
              <a:defRPr sz="1097" b="1"/>
            </a:lvl8pPr>
            <a:lvl9pPr marL="2506515" indent="0">
              <a:buNone/>
              <a:defRPr sz="1097"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17/12/2023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647926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17/12/2023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061562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17/12/2023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0925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0" y="1067771"/>
            <a:ext cx="2222478" cy="1426162"/>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463960" y="1472748"/>
            <a:ext cx="5741819" cy="1771871"/>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10620" y="2501600"/>
            <a:ext cx="7740335" cy="791318"/>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646637" y="2501600"/>
            <a:ext cx="4670615" cy="411445"/>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295271" y="2556471"/>
            <a:ext cx="6173449" cy="734253"/>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2826772"/>
            <a:ext cx="4754280" cy="463952"/>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35639" y="2726654"/>
            <a:ext cx="515341" cy="482523"/>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2678" y="2870669"/>
            <a:ext cx="828301" cy="420055"/>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3290726"/>
            <a:ext cx="9150950" cy="185276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0" y="3290726"/>
            <a:ext cx="9150950" cy="42123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0" y="3751640"/>
            <a:ext cx="9150950" cy="1391855"/>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55507" y="3290726"/>
            <a:ext cx="4988374" cy="1852768"/>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855293" y="3290726"/>
            <a:ext cx="1634068" cy="268613"/>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0" y="2726654"/>
            <a:ext cx="475908" cy="482523"/>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2870669"/>
            <a:ext cx="765917" cy="420055"/>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646876" y="4433050"/>
            <a:ext cx="2504097" cy="710447"/>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632495" y="4787262"/>
            <a:ext cx="1518482" cy="35623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0" y="3566261"/>
            <a:ext cx="974140" cy="633628"/>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0" y="3818836"/>
            <a:ext cx="644906" cy="355899"/>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0" y="4623663"/>
            <a:ext cx="2605288" cy="519835"/>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0" y="4242944"/>
            <a:ext cx="2101005" cy="900553"/>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33693" y="4242944"/>
            <a:ext cx="867316" cy="130339"/>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0" y="4651014"/>
            <a:ext cx="1329037" cy="492484"/>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27219" y="4919627"/>
            <a:ext cx="87420" cy="64156"/>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661019" y="4932121"/>
            <a:ext cx="104320" cy="54364"/>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86681" y="4967576"/>
            <a:ext cx="84708" cy="23299"/>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09200" y="4834873"/>
            <a:ext cx="104320" cy="42546"/>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675400" y="4802795"/>
            <a:ext cx="118508" cy="74286"/>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39520" y="4417855"/>
            <a:ext cx="75528" cy="4896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5614" y="4404349"/>
            <a:ext cx="132695" cy="62468"/>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6702" y="4448245"/>
            <a:ext cx="95557" cy="25156"/>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605088" y="4753833"/>
            <a:ext cx="98895" cy="123248"/>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97724" y="4787769"/>
            <a:ext cx="65096" cy="89312"/>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576713" y="4844159"/>
            <a:ext cx="76571" cy="30221"/>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734237" y="4366024"/>
            <a:ext cx="81996" cy="128144"/>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788483" y="4443011"/>
            <a:ext cx="95348" cy="59936"/>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692717" y="4426803"/>
            <a:ext cx="50491" cy="50987"/>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35982" y="4883497"/>
            <a:ext cx="73233" cy="102988"/>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96131" y="4901562"/>
            <a:ext cx="45484" cy="84923"/>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686681" y="4955589"/>
            <a:ext cx="65096" cy="30896"/>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8714" y="4345764"/>
            <a:ext cx="96392" cy="121053"/>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88403" y="4368218"/>
            <a:ext cx="65304" cy="84923"/>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06702" y="4433894"/>
            <a:ext cx="75945" cy="30221"/>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62740" y="4430011"/>
            <a:ext cx="79283" cy="37481"/>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002310" y="4053682"/>
            <a:ext cx="90132" cy="139624"/>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63294" y="4122060"/>
            <a:ext cx="56124" cy="61962"/>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483540" y="3577404"/>
            <a:ext cx="84708" cy="3039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457877" y="3552248"/>
            <a:ext cx="93471" cy="55208"/>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401753" y="3515949"/>
            <a:ext cx="75945" cy="91507"/>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8474777" y="3541105"/>
            <a:ext cx="53620" cy="66351"/>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376090" y="3581963"/>
            <a:ext cx="62383" cy="25494"/>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474777" y="4315542"/>
            <a:ext cx="73233" cy="48455"/>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503152" y="4325335"/>
            <a:ext cx="84708" cy="38663"/>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522764" y="4350153"/>
            <a:ext cx="70520" cy="18234"/>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480202" y="4288867"/>
            <a:ext cx="59671" cy="75130"/>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449740" y="4302542"/>
            <a:ext cx="36721" cy="61455"/>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522764" y="4343062"/>
            <a:ext cx="53203" cy="21104"/>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943488" y="3659120"/>
            <a:ext cx="70312" cy="48455"/>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971029" y="3669756"/>
            <a:ext cx="84708" cy="40013"/>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990641" y="3695756"/>
            <a:ext cx="71146" cy="16208"/>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948704" y="3632444"/>
            <a:ext cx="59045" cy="77325"/>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17617" y="3646119"/>
            <a:ext cx="36721" cy="63650"/>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90641" y="3686639"/>
            <a:ext cx="54246" cy="2313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334511" y="3823732"/>
            <a:ext cx="50700" cy="29883"/>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359965" y="3816134"/>
            <a:ext cx="84708" cy="37481"/>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379577" y="3842303"/>
            <a:ext cx="61757" cy="13507"/>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348490" y="3780173"/>
            <a:ext cx="62383" cy="73442"/>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303215" y="3793848"/>
            <a:ext cx="42771" cy="50481"/>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379577" y="3832511"/>
            <a:ext cx="50908" cy="18909"/>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286315" y="3830485"/>
            <a:ext cx="50908" cy="23468"/>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00946" y="3481507"/>
            <a:ext cx="64887" cy="36805"/>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1825" y="3470871"/>
            <a:ext cx="107032" cy="47442"/>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57697" y="3504300"/>
            <a:ext cx="78449" cy="18909"/>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17638" y="3427312"/>
            <a:ext cx="79283" cy="91001"/>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61513" y="3445377"/>
            <a:ext cx="53620" cy="61455"/>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57697" y="3492819"/>
            <a:ext cx="61549" cy="23299"/>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39397" y="3490793"/>
            <a:ext cx="64261" cy="2768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385002" y="3390675"/>
            <a:ext cx="242231" cy="373795"/>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497876" y="3595807"/>
            <a:ext cx="31296" cy="255612"/>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525671" y="2964540"/>
            <a:ext cx="169207" cy="264392"/>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601407" y="3110074"/>
            <a:ext cx="23159" cy="180651"/>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635207" y="2829980"/>
            <a:ext cx="240145" cy="373795"/>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745369" y="3035112"/>
            <a:ext cx="31296" cy="255612"/>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757589" y="3244634"/>
            <a:ext cx="242022" cy="376496"/>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866917" y="3451961"/>
            <a:ext cx="34008" cy="255612"/>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96519" y="3194997"/>
            <a:ext cx="242231" cy="375821"/>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09393" y="3402156"/>
            <a:ext cx="31505" cy="255106"/>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272172" y="3650509"/>
            <a:ext cx="65096" cy="95897"/>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314109" y="3709432"/>
            <a:ext cx="76571" cy="4626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235869" y="3697782"/>
            <a:ext cx="41937" cy="39338"/>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987586" y="4407050"/>
            <a:ext cx="76571" cy="105183"/>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049761" y="4459557"/>
            <a:ext cx="44858" cy="45585"/>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22640" y="430625"/>
            <a:ext cx="3380237" cy="1253992"/>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632496" y="-81664"/>
            <a:ext cx="3045018" cy="1396973"/>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2"/>
          <p:cNvGrpSpPr/>
          <p:nvPr/>
        </p:nvGrpSpPr>
        <p:grpSpPr>
          <a:xfrm>
            <a:off x="1620593" y="2845588"/>
            <a:ext cx="1327376" cy="437568"/>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2"/>
          <p:cNvGrpSpPr/>
          <p:nvPr/>
        </p:nvGrpSpPr>
        <p:grpSpPr>
          <a:xfrm>
            <a:off x="1408030" y="2501492"/>
            <a:ext cx="170863" cy="781667"/>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2"/>
          <p:cNvGrpSpPr/>
          <p:nvPr/>
        </p:nvGrpSpPr>
        <p:grpSpPr>
          <a:xfrm>
            <a:off x="2625698" y="3456561"/>
            <a:ext cx="1392593" cy="279003"/>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2"/>
          <p:cNvGrpSpPr/>
          <p:nvPr/>
        </p:nvGrpSpPr>
        <p:grpSpPr>
          <a:xfrm>
            <a:off x="2495885" y="3938703"/>
            <a:ext cx="4830194" cy="12047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
          <p:cNvSpPr txBox="1">
            <a:spLocks noGrp="1"/>
          </p:cNvSpPr>
          <p:nvPr>
            <p:ph type="ctrTitle"/>
          </p:nvPr>
        </p:nvSpPr>
        <p:spPr>
          <a:xfrm>
            <a:off x="1179325" y="716975"/>
            <a:ext cx="6785400" cy="122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36450" y="1907526"/>
            <a:ext cx="4271100" cy="54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56936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193"/>
            </a:lvl1pPr>
          </a:lstStyle>
          <a:p>
            <a:r>
              <a:rPr lang="en-US"/>
              <a:t>Click to edit Master title style</a:t>
            </a:r>
            <a:endParaRPr lang="en-GB"/>
          </a:p>
        </p:txBody>
      </p:sp>
      <p:sp>
        <p:nvSpPr>
          <p:cNvPr id="3" name="Content Placeholder 2"/>
          <p:cNvSpPr>
            <a:spLocks noGrp="1"/>
          </p:cNvSpPr>
          <p:nvPr>
            <p:ph idx="1"/>
          </p:nvPr>
        </p:nvSpPr>
        <p:spPr>
          <a:xfrm>
            <a:off x="3887391" y="740597"/>
            <a:ext cx="4629150" cy="3655219"/>
          </a:xfrm>
        </p:spPr>
        <p:txBody>
          <a:bodyPr/>
          <a:lstStyle>
            <a:lvl1pPr>
              <a:defRPr sz="2193"/>
            </a:lvl1pPr>
            <a:lvl2pPr>
              <a:defRPr sz="1918"/>
            </a:lvl2pPr>
            <a:lvl3pPr>
              <a:defRPr sz="1645"/>
            </a:lvl3pPr>
            <a:lvl4pPr>
              <a:defRPr sz="1370"/>
            </a:lvl4pPr>
            <a:lvl5pPr>
              <a:defRPr sz="1370"/>
            </a:lvl5pPr>
            <a:lvl6pPr>
              <a:defRPr sz="1370"/>
            </a:lvl6pPr>
            <a:lvl7pPr>
              <a:defRPr sz="1370"/>
            </a:lvl7pPr>
            <a:lvl8pPr>
              <a:defRPr sz="1370"/>
            </a:lvl8pPr>
            <a:lvl9pPr>
              <a:defRPr sz="137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4" y="1543052"/>
            <a:ext cx="2949178" cy="2858691"/>
          </a:xfrm>
        </p:spPr>
        <p:txBody>
          <a:bodyPr/>
          <a:lstStyle>
            <a:lvl1pPr marL="0" indent="0">
              <a:buNone/>
              <a:defRPr sz="1097"/>
            </a:lvl1pPr>
            <a:lvl2pPr marL="313316" indent="0">
              <a:buNone/>
              <a:defRPr sz="960"/>
            </a:lvl2pPr>
            <a:lvl3pPr marL="626630" indent="0">
              <a:buNone/>
              <a:defRPr sz="823"/>
            </a:lvl3pPr>
            <a:lvl4pPr marL="939944" indent="0">
              <a:buNone/>
              <a:defRPr sz="686"/>
            </a:lvl4pPr>
            <a:lvl5pPr marL="1253259" indent="0">
              <a:buNone/>
              <a:defRPr sz="686"/>
            </a:lvl5pPr>
            <a:lvl6pPr marL="1566573" indent="0">
              <a:buNone/>
              <a:defRPr sz="686"/>
            </a:lvl6pPr>
            <a:lvl7pPr marL="1879887" indent="0">
              <a:buNone/>
              <a:defRPr sz="686"/>
            </a:lvl7pPr>
            <a:lvl8pPr marL="2193203" indent="0">
              <a:buNone/>
              <a:defRPr sz="686"/>
            </a:lvl8pPr>
            <a:lvl9pPr marL="2506515" indent="0">
              <a:buNone/>
              <a:defRPr sz="686"/>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17/12/2023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740280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193"/>
            </a:lvl1pPr>
          </a:lstStyle>
          <a:p>
            <a:r>
              <a:rPr lang="en-US"/>
              <a:t>Click to edit Master title style</a:t>
            </a:r>
            <a:endParaRPr lang="en-GB"/>
          </a:p>
        </p:txBody>
      </p:sp>
      <p:sp>
        <p:nvSpPr>
          <p:cNvPr id="3" name="Picture Placeholder 2"/>
          <p:cNvSpPr>
            <a:spLocks noGrp="1"/>
          </p:cNvSpPr>
          <p:nvPr>
            <p:ph type="pic" idx="1"/>
          </p:nvPr>
        </p:nvSpPr>
        <p:spPr>
          <a:xfrm>
            <a:off x="3887391" y="740597"/>
            <a:ext cx="4629150" cy="3655219"/>
          </a:xfrm>
        </p:spPr>
        <p:txBody>
          <a:bodyPr/>
          <a:lstStyle>
            <a:lvl1pPr marL="0" indent="0">
              <a:buNone/>
              <a:defRPr sz="2193"/>
            </a:lvl1pPr>
            <a:lvl2pPr marL="313316" indent="0">
              <a:buNone/>
              <a:defRPr sz="1918"/>
            </a:lvl2pPr>
            <a:lvl3pPr marL="626630" indent="0">
              <a:buNone/>
              <a:defRPr sz="1645"/>
            </a:lvl3pPr>
            <a:lvl4pPr marL="939944" indent="0">
              <a:buNone/>
              <a:defRPr sz="1370"/>
            </a:lvl4pPr>
            <a:lvl5pPr marL="1253259" indent="0">
              <a:buNone/>
              <a:defRPr sz="1370"/>
            </a:lvl5pPr>
            <a:lvl6pPr marL="1566573" indent="0">
              <a:buNone/>
              <a:defRPr sz="1370"/>
            </a:lvl6pPr>
            <a:lvl7pPr marL="1879887" indent="0">
              <a:buNone/>
              <a:defRPr sz="1370"/>
            </a:lvl7pPr>
            <a:lvl8pPr marL="2193203" indent="0">
              <a:buNone/>
              <a:defRPr sz="1370"/>
            </a:lvl8pPr>
            <a:lvl9pPr marL="2506515" indent="0">
              <a:buNone/>
              <a:defRPr sz="1370"/>
            </a:lvl9pPr>
          </a:lstStyle>
          <a:p>
            <a:endParaRPr lang="en-GB"/>
          </a:p>
        </p:txBody>
      </p:sp>
      <p:sp>
        <p:nvSpPr>
          <p:cNvPr id="4" name="Text Placeholder 3"/>
          <p:cNvSpPr>
            <a:spLocks noGrp="1"/>
          </p:cNvSpPr>
          <p:nvPr>
            <p:ph type="body" sz="half" idx="2"/>
          </p:nvPr>
        </p:nvSpPr>
        <p:spPr>
          <a:xfrm>
            <a:off x="629844" y="1543052"/>
            <a:ext cx="2949178" cy="2858691"/>
          </a:xfrm>
        </p:spPr>
        <p:txBody>
          <a:bodyPr/>
          <a:lstStyle>
            <a:lvl1pPr marL="0" indent="0">
              <a:buNone/>
              <a:defRPr sz="1097"/>
            </a:lvl1pPr>
            <a:lvl2pPr marL="313316" indent="0">
              <a:buNone/>
              <a:defRPr sz="960"/>
            </a:lvl2pPr>
            <a:lvl3pPr marL="626630" indent="0">
              <a:buNone/>
              <a:defRPr sz="823"/>
            </a:lvl3pPr>
            <a:lvl4pPr marL="939944" indent="0">
              <a:buNone/>
              <a:defRPr sz="686"/>
            </a:lvl4pPr>
            <a:lvl5pPr marL="1253259" indent="0">
              <a:buNone/>
              <a:defRPr sz="686"/>
            </a:lvl5pPr>
            <a:lvl6pPr marL="1566573" indent="0">
              <a:buNone/>
              <a:defRPr sz="686"/>
            </a:lvl6pPr>
            <a:lvl7pPr marL="1879887" indent="0">
              <a:buNone/>
              <a:defRPr sz="686"/>
            </a:lvl7pPr>
            <a:lvl8pPr marL="2193203" indent="0">
              <a:buNone/>
              <a:defRPr sz="686"/>
            </a:lvl8pPr>
            <a:lvl9pPr marL="2506515" indent="0">
              <a:buNone/>
              <a:defRPr sz="686"/>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17/12/2023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284623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17/12/2023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821869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8" y="273847"/>
            <a:ext cx="1971676"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3" y="273847"/>
            <a:ext cx="5800726"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17/12/2023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40664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3"/>
        <p:cNvGrpSpPr/>
        <p:nvPr/>
      </p:nvGrpSpPr>
      <p:grpSpPr>
        <a:xfrm>
          <a:off x="0" y="0"/>
          <a:ext cx="0" cy="0"/>
          <a:chOff x="0" y="0"/>
          <a:chExt cx="0" cy="0"/>
        </a:xfrm>
      </p:grpSpPr>
      <p:sp>
        <p:nvSpPr>
          <p:cNvPr id="244" name="Google Shape;244;p3"/>
          <p:cNvSpPr/>
          <p:nvPr/>
        </p:nvSpPr>
        <p:spPr>
          <a:xfrm flipH="1">
            <a:off x="5997400" y="2571823"/>
            <a:ext cx="3146595" cy="2530839"/>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flipH="1">
            <a:off x="25" y="3869007"/>
            <a:ext cx="9143961" cy="937922"/>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flipH="1">
            <a:off x="6007683" y="3749736"/>
            <a:ext cx="3126028" cy="1404231"/>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flipH="1">
            <a:off x="59" y="3986898"/>
            <a:ext cx="5844827" cy="114266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flipH="1">
            <a:off x="54" y="4191630"/>
            <a:ext cx="2547407" cy="937929"/>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flipH="1">
            <a:off x="25" y="4078050"/>
            <a:ext cx="9143961" cy="1051464"/>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txBox="1">
            <a:spLocks noGrp="1"/>
          </p:cNvSpPr>
          <p:nvPr>
            <p:ph type="title"/>
          </p:nvPr>
        </p:nvSpPr>
        <p:spPr>
          <a:xfrm>
            <a:off x="912075" y="2492668"/>
            <a:ext cx="2808000" cy="561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51" name="Google Shape;251;p3"/>
          <p:cNvSpPr txBox="1">
            <a:spLocks noGrp="1"/>
          </p:cNvSpPr>
          <p:nvPr>
            <p:ph type="body" idx="1"/>
          </p:nvPr>
        </p:nvSpPr>
        <p:spPr>
          <a:xfrm>
            <a:off x="912075" y="3030288"/>
            <a:ext cx="2808000" cy="6762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Char char="●"/>
              <a:defRPr>
                <a:solidFill>
                  <a:schemeClr val="dk1"/>
                </a:solidFill>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912075" y="1413632"/>
            <a:ext cx="2808000" cy="719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6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rgbClr val="434343"/>
              </a:buClr>
              <a:buSzPts val="1600"/>
              <a:buFont typeface="Livvic"/>
              <a:buAutoNum type="arabicPeriod"/>
              <a:defRPr sz="1100">
                <a:latin typeface="Open Sans"/>
                <a:ea typeface="Open Sans"/>
                <a:cs typeface="Open Sans"/>
                <a:sym typeface="Open Sans"/>
              </a:defRPr>
            </a:lvl1pPr>
            <a:lvl2pPr marL="914400" lvl="1" indent="-330200" rtl="0">
              <a:lnSpc>
                <a:spcPct val="100000"/>
              </a:lnSpc>
              <a:spcBef>
                <a:spcPts val="0"/>
              </a:spcBef>
              <a:spcAft>
                <a:spcPts val="0"/>
              </a:spcAft>
              <a:buClr>
                <a:srgbClr val="434343"/>
              </a:buClr>
              <a:buSzPts val="1600"/>
              <a:buFont typeface="Roboto Condensed Light"/>
              <a:buAutoNum type="alphaLcPeriod"/>
              <a:defRPr/>
            </a:lvl2pPr>
            <a:lvl3pPr marL="1371600" lvl="2" indent="-330200" rtl="0">
              <a:lnSpc>
                <a:spcPct val="100000"/>
              </a:lnSpc>
              <a:spcBef>
                <a:spcPts val="0"/>
              </a:spcBef>
              <a:spcAft>
                <a:spcPts val="0"/>
              </a:spcAft>
              <a:buClr>
                <a:srgbClr val="434343"/>
              </a:buClr>
              <a:buSzPts val="1600"/>
              <a:buFont typeface="Roboto Condensed Light"/>
              <a:buAutoNum type="romanLcPeriod"/>
              <a:defRPr/>
            </a:lvl3pPr>
            <a:lvl4pPr marL="1828800" lvl="3" indent="-330200" rtl="0">
              <a:lnSpc>
                <a:spcPct val="100000"/>
              </a:lnSpc>
              <a:spcBef>
                <a:spcPts val="0"/>
              </a:spcBef>
              <a:spcAft>
                <a:spcPts val="0"/>
              </a:spcAft>
              <a:buClr>
                <a:srgbClr val="434343"/>
              </a:buClr>
              <a:buSzPts val="1600"/>
              <a:buFont typeface="Roboto Condensed Light"/>
              <a:buAutoNum type="arabicPeriod"/>
              <a:defRPr/>
            </a:lvl4pPr>
            <a:lvl5pPr marL="2286000" lvl="4" indent="-330200" rtl="0">
              <a:lnSpc>
                <a:spcPct val="100000"/>
              </a:lnSpc>
              <a:spcBef>
                <a:spcPts val="0"/>
              </a:spcBef>
              <a:spcAft>
                <a:spcPts val="0"/>
              </a:spcAft>
              <a:buClr>
                <a:srgbClr val="434343"/>
              </a:buClr>
              <a:buSzPts val="1600"/>
              <a:buFont typeface="Roboto Condensed Light"/>
              <a:buAutoNum type="alphaLcPeriod"/>
              <a:defRPr/>
            </a:lvl5pPr>
            <a:lvl6pPr marL="2743200" lvl="5" indent="-330200" rtl="0">
              <a:lnSpc>
                <a:spcPct val="100000"/>
              </a:lnSpc>
              <a:spcBef>
                <a:spcPts val="0"/>
              </a:spcBef>
              <a:spcAft>
                <a:spcPts val="0"/>
              </a:spcAft>
              <a:buClr>
                <a:srgbClr val="434343"/>
              </a:buClr>
              <a:buSzPts val="1600"/>
              <a:buFont typeface="Roboto Condensed Light"/>
              <a:buAutoNum type="romanLcPeriod"/>
              <a:defRPr/>
            </a:lvl6pPr>
            <a:lvl7pPr marL="3200400" lvl="6" indent="-330200" rtl="0">
              <a:lnSpc>
                <a:spcPct val="100000"/>
              </a:lnSpc>
              <a:spcBef>
                <a:spcPts val="0"/>
              </a:spcBef>
              <a:spcAft>
                <a:spcPts val="0"/>
              </a:spcAft>
              <a:buClr>
                <a:srgbClr val="434343"/>
              </a:buClr>
              <a:buSzPts val="1600"/>
              <a:buFont typeface="Roboto Condensed Light"/>
              <a:buAutoNum type="arabicPeriod"/>
              <a:defRPr/>
            </a:lvl7pPr>
            <a:lvl8pPr marL="3657600" lvl="7" indent="-330200" rtl="0">
              <a:lnSpc>
                <a:spcPct val="100000"/>
              </a:lnSpc>
              <a:spcBef>
                <a:spcPts val="0"/>
              </a:spcBef>
              <a:spcAft>
                <a:spcPts val="0"/>
              </a:spcAft>
              <a:buClr>
                <a:srgbClr val="434343"/>
              </a:buClr>
              <a:buSzPts val="1600"/>
              <a:buFont typeface="Roboto Condensed Light"/>
              <a:buAutoNum type="alphaLcPeriod"/>
              <a:defRPr/>
            </a:lvl8pPr>
            <a:lvl9pPr marL="4114800" lvl="8" indent="-330200"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3609522" y="4551213"/>
            <a:ext cx="5534435" cy="539017"/>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2" y="4641271"/>
            <a:ext cx="3146595" cy="538178"/>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2" y="4815165"/>
            <a:ext cx="9143961" cy="33764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2" y="4811664"/>
            <a:ext cx="7098735" cy="321936"/>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2" y="4811664"/>
            <a:ext cx="3126028" cy="262355"/>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2" y="4872348"/>
            <a:ext cx="6626720" cy="261252"/>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299134" y="4840713"/>
            <a:ext cx="5844827" cy="380696"/>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4833726" y="4947475"/>
            <a:ext cx="4310233" cy="27392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2" y="4889632"/>
            <a:ext cx="9143961" cy="33177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rgbClr val="434343"/>
              </a:buClr>
              <a:buSzPts val="1600"/>
              <a:buFont typeface="Livvic"/>
              <a:buAutoNum type="arabicPeriod"/>
              <a:defRPr sz="1100">
                <a:latin typeface="Open Sans"/>
                <a:ea typeface="Open Sans"/>
                <a:cs typeface="Open Sans"/>
                <a:sym typeface="Open Sans"/>
              </a:defRPr>
            </a:lvl1pPr>
            <a:lvl2pPr marL="914400" lvl="1" indent="-330200" rtl="0">
              <a:lnSpc>
                <a:spcPct val="100000"/>
              </a:lnSpc>
              <a:spcBef>
                <a:spcPts val="0"/>
              </a:spcBef>
              <a:spcAft>
                <a:spcPts val="0"/>
              </a:spcAft>
              <a:buClr>
                <a:srgbClr val="434343"/>
              </a:buClr>
              <a:buSzPts val="1600"/>
              <a:buFont typeface="Roboto Condensed Light"/>
              <a:buAutoNum type="alphaLcPeriod"/>
              <a:defRPr/>
            </a:lvl2pPr>
            <a:lvl3pPr marL="1371600" lvl="2" indent="-330200" rtl="0">
              <a:lnSpc>
                <a:spcPct val="100000"/>
              </a:lnSpc>
              <a:spcBef>
                <a:spcPts val="0"/>
              </a:spcBef>
              <a:spcAft>
                <a:spcPts val="0"/>
              </a:spcAft>
              <a:buClr>
                <a:srgbClr val="434343"/>
              </a:buClr>
              <a:buSzPts val="1600"/>
              <a:buFont typeface="Roboto Condensed Light"/>
              <a:buAutoNum type="romanLcPeriod"/>
              <a:defRPr/>
            </a:lvl3pPr>
            <a:lvl4pPr marL="1828800" lvl="3" indent="-330200" rtl="0">
              <a:lnSpc>
                <a:spcPct val="100000"/>
              </a:lnSpc>
              <a:spcBef>
                <a:spcPts val="0"/>
              </a:spcBef>
              <a:spcAft>
                <a:spcPts val="0"/>
              </a:spcAft>
              <a:buClr>
                <a:srgbClr val="434343"/>
              </a:buClr>
              <a:buSzPts val="1600"/>
              <a:buFont typeface="Roboto Condensed Light"/>
              <a:buAutoNum type="arabicPeriod"/>
              <a:defRPr/>
            </a:lvl4pPr>
            <a:lvl5pPr marL="2286000" lvl="4" indent="-330200" rtl="0">
              <a:lnSpc>
                <a:spcPct val="100000"/>
              </a:lnSpc>
              <a:spcBef>
                <a:spcPts val="0"/>
              </a:spcBef>
              <a:spcAft>
                <a:spcPts val="0"/>
              </a:spcAft>
              <a:buClr>
                <a:srgbClr val="434343"/>
              </a:buClr>
              <a:buSzPts val="1600"/>
              <a:buFont typeface="Roboto Condensed Light"/>
              <a:buAutoNum type="alphaLcPeriod"/>
              <a:defRPr/>
            </a:lvl5pPr>
            <a:lvl6pPr marL="2743200" lvl="5" indent="-330200" rtl="0">
              <a:lnSpc>
                <a:spcPct val="100000"/>
              </a:lnSpc>
              <a:spcBef>
                <a:spcPts val="0"/>
              </a:spcBef>
              <a:spcAft>
                <a:spcPts val="0"/>
              </a:spcAft>
              <a:buClr>
                <a:srgbClr val="434343"/>
              </a:buClr>
              <a:buSzPts val="1600"/>
              <a:buFont typeface="Roboto Condensed Light"/>
              <a:buAutoNum type="romanLcPeriod"/>
              <a:defRPr/>
            </a:lvl6pPr>
            <a:lvl7pPr marL="3200400" lvl="6" indent="-330200" rtl="0">
              <a:lnSpc>
                <a:spcPct val="100000"/>
              </a:lnSpc>
              <a:spcBef>
                <a:spcPts val="0"/>
              </a:spcBef>
              <a:spcAft>
                <a:spcPts val="0"/>
              </a:spcAft>
              <a:buClr>
                <a:srgbClr val="434343"/>
              </a:buClr>
              <a:buSzPts val="1600"/>
              <a:buFont typeface="Roboto Condensed Light"/>
              <a:buAutoNum type="arabicPeriod"/>
              <a:defRPr/>
            </a:lvl7pPr>
            <a:lvl8pPr marL="3657600" lvl="7" indent="-330200" rtl="0">
              <a:lnSpc>
                <a:spcPct val="100000"/>
              </a:lnSpc>
              <a:spcBef>
                <a:spcPts val="0"/>
              </a:spcBef>
              <a:spcAft>
                <a:spcPts val="0"/>
              </a:spcAft>
              <a:buClr>
                <a:srgbClr val="434343"/>
              </a:buClr>
              <a:buSzPts val="1600"/>
              <a:buFont typeface="Roboto Condensed Light"/>
              <a:buAutoNum type="alphaLcPeriod"/>
              <a:defRPr/>
            </a:lvl8pPr>
            <a:lvl9pPr marL="4114800" lvl="8" indent="-330200"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3609522" y="4551213"/>
            <a:ext cx="5534435" cy="539017"/>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2" y="4641271"/>
            <a:ext cx="3146595" cy="538178"/>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2" y="4815165"/>
            <a:ext cx="9143961" cy="33764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2" y="4811664"/>
            <a:ext cx="7098735" cy="321936"/>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2" y="4811664"/>
            <a:ext cx="3126028" cy="262355"/>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2" y="4872348"/>
            <a:ext cx="6626720" cy="261252"/>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299134" y="4840713"/>
            <a:ext cx="5844827" cy="380696"/>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4833726" y="4947475"/>
            <a:ext cx="4310233" cy="27392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2" y="4889632"/>
            <a:ext cx="9143961" cy="33177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605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3.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2.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4.jpe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DD732093-C863-77A2-756C-265CE3A5836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4191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706" r:id="rId2"/>
    <p:sldLayoutId id="2147483699" r:id="rId3"/>
    <p:sldLayoutId id="2147483698" r:id="rId4"/>
    <p:sldLayoutId id="2147483697" r:id="rId5"/>
    <p:sldLayoutId id="2147483689" r:id="rId6"/>
    <p:sldLayoutId id="2147483649" r:id="rId7"/>
    <p:sldLayoutId id="2147483650" r:id="rId8"/>
    <p:sldLayoutId id="2147483693" r:id="rId9"/>
    <p:sldLayoutId id="2147483692" r:id="rId10"/>
    <p:sldLayoutId id="2147483691" r:id="rId11"/>
    <p:sldLayoutId id="2147483690" r:id="rId12"/>
    <p:sldLayoutId id="2147483723" r:id="rId13"/>
    <p:sldLayoutId id="2147483722" r:id="rId14"/>
    <p:sldLayoutId id="2147483721" r:id="rId15"/>
    <p:sldLayoutId id="2147483720" r:id="rId16"/>
    <p:sldLayoutId id="2147483719" r:id="rId17"/>
    <p:sldLayoutId id="2147483653" r:id="rId18"/>
    <p:sldLayoutId id="2147483725" r:id="rId19"/>
    <p:sldLayoutId id="2147483724" r:id="rId20"/>
    <p:sldLayoutId id="2147483718" r:id="rId21"/>
    <p:sldLayoutId id="2147483655" r:id="rId22"/>
    <p:sldLayoutId id="2147483717" r:id="rId23"/>
    <p:sldLayoutId id="2147483705" r:id="rId24"/>
    <p:sldLayoutId id="2147483661" r:id="rId25"/>
    <p:sldLayoutId id="2147483665" r:id="rId26"/>
    <p:sldLayoutId id="2147483695" r:id="rId27"/>
    <p:sldLayoutId id="2147483694" r:id="rId28"/>
    <p:sldLayoutId id="2147483672" r:id="rId29"/>
    <p:sldLayoutId id="2147483704" r:id="rId30"/>
    <p:sldLayoutId id="2147483703" r:id="rId31"/>
    <p:sldLayoutId id="2147483702" r:id="rId32"/>
    <p:sldLayoutId id="2147483701" r:id="rId33"/>
    <p:sldLayoutId id="2147483700" r:id="rId34"/>
    <p:sldLayoutId id="2147483673" r:id="rId35"/>
    <p:sldLayoutId id="2147483726" r:id="rId36"/>
    <p:sldLayoutId id="2147483696" r:id="rId37"/>
    <p:sldLayoutId id="2147483716" r:id="rId38"/>
    <p:sldLayoutId id="2147483715" r:id="rId39"/>
    <p:sldLayoutId id="2147483714" r:id="rId40"/>
    <p:sldLayoutId id="2147483713" r:id="rId41"/>
    <p:sldLayoutId id="2147483712" r:id="rId42"/>
    <p:sldLayoutId id="2147483711" r:id="rId43"/>
    <p:sldLayoutId id="2147483710" r:id="rId44"/>
    <p:sldLayoutId id="2147483709" r:id="rId45"/>
    <p:sldLayoutId id="2147483708" r:id="rId46"/>
    <p:sldLayoutId id="2147483707" r:id="rId47"/>
    <p:sldLayoutId id="2147483688" r:id="rId48"/>
    <p:sldLayoutId id="2147483683" r:id="rId49"/>
    <p:sldLayoutId id="2147483684" r:id="rId50"/>
    <p:sldLayoutId id="2147483685" r:id="rId51"/>
    <p:sldLayoutId id="2147483739" r:id="rId5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0DA0A15B-9FDC-E9E4-6F79-CD5EE37A8E6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88"/>
            <a:ext cx="2057400" cy="273844"/>
          </a:xfrm>
          <a:prstGeom prst="rect">
            <a:avLst/>
          </a:prstGeom>
        </p:spPr>
        <p:txBody>
          <a:bodyPr vert="horz" lIns="91440" tIns="45720" rIns="91440" bIns="45720" rtlCol="0" anchor="ctr"/>
          <a:lstStyle>
            <a:lvl1pPr algn="l">
              <a:defRPr sz="823">
                <a:solidFill>
                  <a:schemeClr val="tx1">
                    <a:tint val="75000"/>
                  </a:schemeClr>
                </a:solidFill>
              </a:defRPr>
            </a:lvl1pPr>
          </a:lstStyle>
          <a:p>
            <a:pPr>
              <a:defRPr/>
            </a:pPr>
            <a:fld id="{3DB440FC-0B9E-4353-BAD3-61AB2F8C0961}" type="datetimeFigureOut">
              <a:rPr lang="en-GB" smtClean="0">
                <a:solidFill>
                  <a:prstClr val="black">
                    <a:tint val="75000"/>
                  </a:prstClr>
                </a:solidFill>
              </a:rPr>
              <a:pPr>
                <a:defRPr/>
              </a:pPr>
              <a:t>17/12/2023</a:t>
            </a:fld>
            <a:endParaRPr lang="en-GB">
              <a:solidFill>
                <a:prstClr val="black">
                  <a:tint val="75000"/>
                </a:prstClr>
              </a:solidFill>
            </a:endParaRPr>
          </a:p>
        </p:txBody>
      </p:sp>
      <p:sp>
        <p:nvSpPr>
          <p:cNvPr id="5" name="Footer Placeholder 4"/>
          <p:cNvSpPr>
            <a:spLocks noGrp="1"/>
          </p:cNvSpPr>
          <p:nvPr>
            <p:ph type="ftr" sz="quarter" idx="3"/>
          </p:nvPr>
        </p:nvSpPr>
        <p:spPr>
          <a:xfrm>
            <a:off x="3028951" y="4767288"/>
            <a:ext cx="3086100" cy="273844"/>
          </a:xfrm>
          <a:prstGeom prst="rect">
            <a:avLst/>
          </a:prstGeom>
        </p:spPr>
        <p:txBody>
          <a:bodyPr vert="horz" lIns="91440" tIns="45720" rIns="91440" bIns="45720" rtlCol="0" anchor="ctr"/>
          <a:lstStyle>
            <a:lvl1pPr algn="ctr">
              <a:defRPr sz="823">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4767288"/>
            <a:ext cx="2057400" cy="273844"/>
          </a:xfrm>
          <a:prstGeom prst="rect">
            <a:avLst/>
          </a:prstGeom>
        </p:spPr>
        <p:txBody>
          <a:bodyPr vert="horz" lIns="91440" tIns="45720" rIns="91440" bIns="45720" rtlCol="0" anchor="ctr"/>
          <a:lstStyle>
            <a:lvl1pPr algn="r">
              <a:defRPr sz="823">
                <a:solidFill>
                  <a:schemeClr val="tx1">
                    <a:tint val="75000"/>
                  </a:schemeClr>
                </a:solidFill>
              </a:defRPr>
            </a:lvl1p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grpSp>
        <p:nvGrpSpPr>
          <p:cNvPr id="7" name="Group 6">
            <a:extLst>
              <a:ext uri="{FF2B5EF4-FFF2-40B4-BE49-F238E27FC236}">
                <a16:creationId xmlns:a16="http://schemas.microsoft.com/office/drawing/2014/main" id="{2A778531-6879-459B-A89B-D6E9418076A9}"/>
              </a:ext>
            </a:extLst>
          </p:cNvPr>
          <p:cNvGrpSpPr/>
          <p:nvPr userDrawn="1"/>
        </p:nvGrpSpPr>
        <p:grpSpPr>
          <a:xfrm>
            <a:off x="2711022" y="1692075"/>
            <a:ext cx="3286762" cy="1913810"/>
            <a:chOff x="3614696" y="2256098"/>
            <a:chExt cx="4382349" cy="2551747"/>
          </a:xfrm>
        </p:grpSpPr>
        <p:grpSp>
          <p:nvGrpSpPr>
            <p:cNvPr id="8" name="Group 7">
              <a:extLst>
                <a:ext uri="{FF2B5EF4-FFF2-40B4-BE49-F238E27FC236}">
                  <a16:creationId xmlns:a16="http://schemas.microsoft.com/office/drawing/2014/main" id="{1AF769D1-A7A1-430C-9404-D96294F54DBC}"/>
                </a:ext>
              </a:extLst>
            </p:cNvPr>
            <p:cNvGrpSpPr/>
            <p:nvPr userDrawn="1"/>
          </p:nvGrpSpPr>
          <p:grpSpPr>
            <a:xfrm>
              <a:off x="3614696" y="2256098"/>
              <a:ext cx="4382349" cy="1781776"/>
              <a:chOff x="4065548" y="1655206"/>
              <a:chExt cx="4382349" cy="1781776"/>
            </a:xfrm>
          </p:grpSpPr>
          <p:pic>
            <p:nvPicPr>
              <p:cNvPr id="10" name="Picture 9">
                <a:extLst>
                  <a:ext uri="{FF2B5EF4-FFF2-40B4-BE49-F238E27FC236}">
                    <a16:creationId xmlns:a16="http://schemas.microsoft.com/office/drawing/2014/main" id="{7F92A706-8604-424B-AF4D-4A13993F5B13}"/>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7801604B-7FB1-4197-92E1-28E77FE40CFC}"/>
                  </a:ext>
                </a:extLst>
              </p:cNvPr>
              <p:cNvSpPr txBox="1"/>
              <p:nvPr userDrawn="1"/>
            </p:nvSpPr>
            <p:spPr>
              <a:xfrm>
                <a:off x="5192775" y="2882985"/>
                <a:ext cx="2229758" cy="553997"/>
              </a:xfrm>
              <a:prstGeom prst="rect">
                <a:avLst/>
              </a:prstGeom>
              <a:noFill/>
            </p:spPr>
            <p:txBody>
              <a:bodyPr wrap="square" rtlCol="0">
                <a:spAutoFit/>
              </a:bodyPr>
              <a:lstStyle/>
              <a:p>
                <a:pPr defTabSz="685749"/>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78A15185-7EB3-4018-87C2-C7D80A526DA3}"/>
                  </a:ext>
                </a:extLst>
              </p:cNvPr>
              <p:cNvSpPr txBox="1"/>
              <p:nvPr userDrawn="1"/>
            </p:nvSpPr>
            <p:spPr>
              <a:xfrm>
                <a:off x="4256580" y="1823698"/>
                <a:ext cx="3912506" cy="984885"/>
              </a:xfrm>
              <a:prstGeom prst="rect">
                <a:avLst/>
              </a:prstGeom>
              <a:noFill/>
            </p:spPr>
            <p:txBody>
              <a:bodyPr wrap="square" rtlCol="0">
                <a:spAutoFit/>
              </a:bodyPr>
              <a:lstStyle/>
              <a:p>
                <a:pPr algn="ctr" defTabSz="685749"/>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749"/>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15A11856-B672-472F-8EA4-3028D2A268E7}"/>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E82253AF-6FB3-4639-9267-DD63F53E4B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28848864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626630" rtl="0" eaLnBrk="1" latinLnBrk="0" hangingPunct="1">
        <a:lnSpc>
          <a:spcPct val="90000"/>
        </a:lnSpc>
        <a:spcBef>
          <a:spcPct val="0"/>
        </a:spcBef>
        <a:buNone/>
        <a:defRPr sz="3016" kern="1200">
          <a:solidFill>
            <a:schemeClr val="tx1"/>
          </a:solidFill>
          <a:latin typeface="+mj-lt"/>
          <a:ea typeface="+mj-ea"/>
          <a:cs typeface="+mj-cs"/>
        </a:defRPr>
      </a:lvl1pPr>
    </p:titleStyle>
    <p:bodyStyle>
      <a:lvl1pPr marL="156657" indent="-156657" algn="l" defTabSz="626630" rtl="0" eaLnBrk="1" latinLnBrk="0" hangingPunct="1">
        <a:lnSpc>
          <a:spcPct val="90000"/>
        </a:lnSpc>
        <a:spcBef>
          <a:spcPts val="686"/>
        </a:spcBef>
        <a:buFont typeface="Arial" panose="020B0604020202020204" pitchFamily="34" charset="0"/>
        <a:buChar char="•"/>
        <a:defRPr sz="1918" kern="1200">
          <a:solidFill>
            <a:schemeClr val="tx1"/>
          </a:solidFill>
          <a:latin typeface="+mn-lt"/>
          <a:ea typeface="+mn-ea"/>
          <a:cs typeface="+mn-cs"/>
        </a:defRPr>
      </a:lvl1pPr>
      <a:lvl2pPr marL="469971" indent="-156657" algn="l" defTabSz="626630" rtl="0" eaLnBrk="1" latinLnBrk="0" hangingPunct="1">
        <a:lnSpc>
          <a:spcPct val="90000"/>
        </a:lnSpc>
        <a:spcBef>
          <a:spcPts val="344"/>
        </a:spcBef>
        <a:buFont typeface="Arial" panose="020B0604020202020204" pitchFamily="34" charset="0"/>
        <a:buChar char="•"/>
        <a:defRPr sz="1645" kern="1200">
          <a:solidFill>
            <a:schemeClr val="tx1"/>
          </a:solidFill>
          <a:latin typeface="+mn-lt"/>
          <a:ea typeface="+mn-ea"/>
          <a:cs typeface="+mn-cs"/>
        </a:defRPr>
      </a:lvl2pPr>
      <a:lvl3pPr marL="783287" indent="-156657" algn="l" defTabSz="626630" rtl="0" eaLnBrk="1" latinLnBrk="0" hangingPunct="1">
        <a:lnSpc>
          <a:spcPct val="90000"/>
        </a:lnSpc>
        <a:spcBef>
          <a:spcPts val="344"/>
        </a:spcBef>
        <a:buFont typeface="Arial" panose="020B0604020202020204" pitchFamily="34" charset="0"/>
        <a:buChar char="•"/>
        <a:defRPr sz="1370" kern="1200">
          <a:solidFill>
            <a:schemeClr val="tx1"/>
          </a:solidFill>
          <a:latin typeface="+mn-lt"/>
          <a:ea typeface="+mn-ea"/>
          <a:cs typeface="+mn-cs"/>
        </a:defRPr>
      </a:lvl3pPr>
      <a:lvl4pPr marL="1096601" indent="-156657" algn="l" defTabSz="626630" rtl="0" eaLnBrk="1" latinLnBrk="0" hangingPunct="1">
        <a:lnSpc>
          <a:spcPct val="90000"/>
        </a:lnSpc>
        <a:spcBef>
          <a:spcPts val="344"/>
        </a:spcBef>
        <a:buFont typeface="Arial" panose="020B0604020202020204" pitchFamily="34" charset="0"/>
        <a:buChar char="•"/>
        <a:defRPr sz="1233" kern="1200">
          <a:solidFill>
            <a:schemeClr val="tx1"/>
          </a:solidFill>
          <a:latin typeface="+mn-lt"/>
          <a:ea typeface="+mn-ea"/>
          <a:cs typeface="+mn-cs"/>
        </a:defRPr>
      </a:lvl4pPr>
      <a:lvl5pPr marL="1409916" indent="-156657" algn="l" defTabSz="626630" rtl="0" eaLnBrk="1" latinLnBrk="0" hangingPunct="1">
        <a:lnSpc>
          <a:spcPct val="90000"/>
        </a:lnSpc>
        <a:spcBef>
          <a:spcPts val="344"/>
        </a:spcBef>
        <a:buFont typeface="Arial" panose="020B0604020202020204" pitchFamily="34" charset="0"/>
        <a:buChar char="•"/>
        <a:defRPr sz="1233" kern="1200">
          <a:solidFill>
            <a:schemeClr val="tx1"/>
          </a:solidFill>
          <a:latin typeface="+mn-lt"/>
          <a:ea typeface="+mn-ea"/>
          <a:cs typeface="+mn-cs"/>
        </a:defRPr>
      </a:lvl5pPr>
      <a:lvl6pPr marL="1723231" indent="-156657" algn="l" defTabSz="626630" rtl="0" eaLnBrk="1" latinLnBrk="0" hangingPunct="1">
        <a:lnSpc>
          <a:spcPct val="90000"/>
        </a:lnSpc>
        <a:spcBef>
          <a:spcPts val="344"/>
        </a:spcBef>
        <a:buFont typeface="Arial" panose="020B0604020202020204" pitchFamily="34" charset="0"/>
        <a:buChar char="•"/>
        <a:defRPr sz="1233" kern="1200">
          <a:solidFill>
            <a:schemeClr val="tx1"/>
          </a:solidFill>
          <a:latin typeface="+mn-lt"/>
          <a:ea typeface="+mn-ea"/>
          <a:cs typeface="+mn-cs"/>
        </a:defRPr>
      </a:lvl6pPr>
      <a:lvl7pPr marL="2036543" indent="-156657" algn="l" defTabSz="626630" rtl="0" eaLnBrk="1" latinLnBrk="0" hangingPunct="1">
        <a:lnSpc>
          <a:spcPct val="90000"/>
        </a:lnSpc>
        <a:spcBef>
          <a:spcPts val="344"/>
        </a:spcBef>
        <a:buFont typeface="Arial" panose="020B0604020202020204" pitchFamily="34" charset="0"/>
        <a:buChar char="•"/>
        <a:defRPr sz="1233" kern="1200">
          <a:solidFill>
            <a:schemeClr val="tx1"/>
          </a:solidFill>
          <a:latin typeface="+mn-lt"/>
          <a:ea typeface="+mn-ea"/>
          <a:cs typeface="+mn-cs"/>
        </a:defRPr>
      </a:lvl7pPr>
      <a:lvl8pPr marL="2349860" indent="-156657" algn="l" defTabSz="626630" rtl="0" eaLnBrk="1" latinLnBrk="0" hangingPunct="1">
        <a:lnSpc>
          <a:spcPct val="90000"/>
        </a:lnSpc>
        <a:spcBef>
          <a:spcPts val="344"/>
        </a:spcBef>
        <a:buFont typeface="Arial" panose="020B0604020202020204" pitchFamily="34" charset="0"/>
        <a:buChar char="•"/>
        <a:defRPr sz="1233" kern="1200">
          <a:solidFill>
            <a:schemeClr val="tx1"/>
          </a:solidFill>
          <a:latin typeface="+mn-lt"/>
          <a:ea typeface="+mn-ea"/>
          <a:cs typeface="+mn-cs"/>
        </a:defRPr>
      </a:lvl8pPr>
      <a:lvl9pPr marL="2663174" indent="-156657" algn="l" defTabSz="626630" rtl="0" eaLnBrk="1" latinLnBrk="0" hangingPunct="1">
        <a:lnSpc>
          <a:spcPct val="90000"/>
        </a:lnSpc>
        <a:spcBef>
          <a:spcPts val="344"/>
        </a:spcBef>
        <a:buFont typeface="Arial" panose="020B0604020202020204" pitchFamily="34" charset="0"/>
        <a:buChar char="•"/>
        <a:defRPr sz="1233" kern="1200">
          <a:solidFill>
            <a:schemeClr val="tx1"/>
          </a:solidFill>
          <a:latin typeface="+mn-lt"/>
          <a:ea typeface="+mn-ea"/>
          <a:cs typeface="+mn-cs"/>
        </a:defRPr>
      </a:lvl9pPr>
    </p:bodyStyle>
    <p:otherStyle>
      <a:defPPr>
        <a:defRPr lang="en-US"/>
      </a:defPPr>
      <a:lvl1pPr marL="0" algn="l" defTabSz="626630" rtl="0" eaLnBrk="1" latinLnBrk="0" hangingPunct="1">
        <a:defRPr sz="1233" kern="1200">
          <a:solidFill>
            <a:schemeClr val="tx1"/>
          </a:solidFill>
          <a:latin typeface="+mn-lt"/>
          <a:ea typeface="+mn-ea"/>
          <a:cs typeface="+mn-cs"/>
        </a:defRPr>
      </a:lvl1pPr>
      <a:lvl2pPr marL="313316" algn="l" defTabSz="626630" rtl="0" eaLnBrk="1" latinLnBrk="0" hangingPunct="1">
        <a:defRPr sz="1233" kern="1200">
          <a:solidFill>
            <a:schemeClr val="tx1"/>
          </a:solidFill>
          <a:latin typeface="+mn-lt"/>
          <a:ea typeface="+mn-ea"/>
          <a:cs typeface="+mn-cs"/>
        </a:defRPr>
      </a:lvl2pPr>
      <a:lvl3pPr marL="626630" algn="l" defTabSz="626630" rtl="0" eaLnBrk="1" latinLnBrk="0" hangingPunct="1">
        <a:defRPr sz="1233" kern="1200">
          <a:solidFill>
            <a:schemeClr val="tx1"/>
          </a:solidFill>
          <a:latin typeface="+mn-lt"/>
          <a:ea typeface="+mn-ea"/>
          <a:cs typeface="+mn-cs"/>
        </a:defRPr>
      </a:lvl3pPr>
      <a:lvl4pPr marL="939944" algn="l" defTabSz="626630" rtl="0" eaLnBrk="1" latinLnBrk="0" hangingPunct="1">
        <a:defRPr sz="1233" kern="1200">
          <a:solidFill>
            <a:schemeClr val="tx1"/>
          </a:solidFill>
          <a:latin typeface="+mn-lt"/>
          <a:ea typeface="+mn-ea"/>
          <a:cs typeface="+mn-cs"/>
        </a:defRPr>
      </a:lvl4pPr>
      <a:lvl5pPr marL="1253259" algn="l" defTabSz="626630" rtl="0" eaLnBrk="1" latinLnBrk="0" hangingPunct="1">
        <a:defRPr sz="1233" kern="1200">
          <a:solidFill>
            <a:schemeClr val="tx1"/>
          </a:solidFill>
          <a:latin typeface="+mn-lt"/>
          <a:ea typeface="+mn-ea"/>
          <a:cs typeface="+mn-cs"/>
        </a:defRPr>
      </a:lvl5pPr>
      <a:lvl6pPr marL="1566573" algn="l" defTabSz="626630" rtl="0" eaLnBrk="1" latinLnBrk="0" hangingPunct="1">
        <a:defRPr sz="1233" kern="1200">
          <a:solidFill>
            <a:schemeClr val="tx1"/>
          </a:solidFill>
          <a:latin typeface="+mn-lt"/>
          <a:ea typeface="+mn-ea"/>
          <a:cs typeface="+mn-cs"/>
        </a:defRPr>
      </a:lvl6pPr>
      <a:lvl7pPr marL="1879887" algn="l" defTabSz="626630" rtl="0" eaLnBrk="1" latinLnBrk="0" hangingPunct="1">
        <a:defRPr sz="1233" kern="1200">
          <a:solidFill>
            <a:schemeClr val="tx1"/>
          </a:solidFill>
          <a:latin typeface="+mn-lt"/>
          <a:ea typeface="+mn-ea"/>
          <a:cs typeface="+mn-cs"/>
        </a:defRPr>
      </a:lvl7pPr>
      <a:lvl8pPr marL="2193203" algn="l" defTabSz="626630" rtl="0" eaLnBrk="1" latinLnBrk="0" hangingPunct="1">
        <a:defRPr sz="1233" kern="1200">
          <a:solidFill>
            <a:schemeClr val="tx1"/>
          </a:solidFill>
          <a:latin typeface="+mn-lt"/>
          <a:ea typeface="+mn-ea"/>
          <a:cs typeface="+mn-cs"/>
        </a:defRPr>
      </a:lvl8pPr>
      <a:lvl9pPr marL="2506515" algn="l" defTabSz="626630" rtl="0" eaLnBrk="1" latinLnBrk="0" hangingPunct="1">
        <a:defRPr sz="12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svg"/><Relationship Id="rId9" Type="http://schemas.openxmlformats.org/officeDocument/2006/relationships/image" Target="../media/image42.sv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audio" Target="../media/audio3.wav"/><Relationship Id="rId7" Type="http://schemas.openxmlformats.org/officeDocument/2006/relationships/image" Target="../media/image16.sv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notesSlide" Target="../notesSlides/notesSlide13.xml"/><Relationship Id="rId16"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56.png"/><Relationship Id="rId5" Type="http://schemas.openxmlformats.org/officeDocument/2006/relationships/image" Target="../media/image52.sv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 Id="rId14" Type="http://schemas.openxmlformats.org/officeDocument/2006/relationships/image" Target="../media/image59.sv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72.svg"/><Relationship Id="rId3" Type="http://schemas.openxmlformats.org/officeDocument/2006/relationships/audio" Target="../media/audio3.wav"/><Relationship Id="rId7" Type="http://schemas.openxmlformats.org/officeDocument/2006/relationships/image" Target="../media/image68.svg"/><Relationship Id="rId12"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67.png"/><Relationship Id="rId11" Type="http://schemas.openxmlformats.org/officeDocument/2006/relationships/image" Target="../media/image70.svg"/><Relationship Id="rId5" Type="http://schemas.openxmlformats.org/officeDocument/2006/relationships/image" Target="../media/image66.sv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16.sv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audio" Target="../media/audio4.wav"/><Relationship Id="rId3" Type="http://schemas.microsoft.com/office/2007/relationships/media" Target="../media/media2.mp3"/><Relationship Id="rId7" Type="http://schemas.openxmlformats.org/officeDocument/2006/relationships/audio" Target="../media/audio4.wav"/><Relationship Id="rId12" Type="http://schemas.openxmlformats.org/officeDocument/2006/relationships/image" Target="../media/image7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6.xml"/><Relationship Id="rId11" Type="http://schemas.microsoft.com/office/2007/relationships/hdphoto" Target="../media/hdphoto2.wdp"/><Relationship Id="rId5" Type="http://schemas.openxmlformats.org/officeDocument/2006/relationships/slideLayout" Target="../slideLayouts/slideLayout52.xml"/><Relationship Id="rId10" Type="http://schemas.openxmlformats.org/officeDocument/2006/relationships/image" Target="../media/image73.png"/><Relationship Id="rId4" Type="http://schemas.openxmlformats.org/officeDocument/2006/relationships/audio" Target="../media/media2.mp3"/><Relationship Id="rId9" Type="http://schemas.openxmlformats.org/officeDocument/2006/relationships/image" Target="../media/image66.sv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19.sv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audio" Target="../media/audio4.wav"/><Relationship Id="rId3" Type="http://schemas.microsoft.com/office/2007/relationships/media" Target="../media/media2.mp3"/><Relationship Id="rId7" Type="http://schemas.openxmlformats.org/officeDocument/2006/relationships/audio" Target="../media/audio4.wav"/><Relationship Id="rId12" Type="http://schemas.openxmlformats.org/officeDocument/2006/relationships/image" Target="../media/image7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7.xml"/><Relationship Id="rId11" Type="http://schemas.microsoft.com/office/2007/relationships/hdphoto" Target="../media/hdphoto2.wdp"/><Relationship Id="rId5" Type="http://schemas.openxmlformats.org/officeDocument/2006/relationships/slideLayout" Target="../slideLayouts/slideLayout52.xml"/><Relationship Id="rId10" Type="http://schemas.openxmlformats.org/officeDocument/2006/relationships/image" Target="../media/image73.png"/><Relationship Id="rId4" Type="http://schemas.openxmlformats.org/officeDocument/2006/relationships/audio" Target="../media/media2.mp3"/><Relationship Id="rId9" Type="http://schemas.openxmlformats.org/officeDocument/2006/relationships/image" Target="../media/image66.sv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sv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72.sv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9.xml"/><Relationship Id="rId1" Type="http://schemas.openxmlformats.org/officeDocument/2006/relationships/slideLayout" Target="../slideLayouts/slideLayout59.xml"/><Relationship Id="rId5" Type="http://schemas.microsoft.com/office/2007/relationships/hdphoto" Target="../media/hdphoto3.wdp"/><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30.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svg"/><Relationship Id="rId9"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533" name="Google Shape;1533;p42"/>
          <p:cNvSpPr txBox="1">
            <a:spLocks noGrp="1"/>
          </p:cNvSpPr>
          <p:nvPr>
            <p:ph type="ctrTitle"/>
          </p:nvPr>
        </p:nvSpPr>
        <p:spPr>
          <a:xfrm>
            <a:off x="1461264" y="883285"/>
            <a:ext cx="6524495" cy="122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de" dirty="0">
                <a:solidFill>
                  <a:srgbClr val="FF0000"/>
                </a:solidFill>
                <a:latin typeface="Coiny" panose="02000903060500060000" pitchFamily="2" charset="0"/>
              </a:rPr>
              <a:t>KHỞI ĐỘNG</a:t>
            </a:r>
            <a:endParaRPr dirty="0">
              <a:solidFill>
                <a:srgbClr val="FF0000"/>
              </a:solidFill>
              <a:latin typeface="Coiny" panose="02000903060500060000" pitchFamily="2" charset="0"/>
            </a:endParaRPr>
          </a:p>
        </p:txBody>
      </p:sp>
      <p:pic>
        <p:nvPicPr>
          <p:cNvPr id="259" name="Graphic 258">
            <a:extLst>
              <a:ext uri="{FF2B5EF4-FFF2-40B4-BE49-F238E27FC236}">
                <a16:creationId xmlns:a16="http://schemas.microsoft.com/office/drawing/2014/main" id="{27884D60-CBD9-4353-985D-56E1C68E5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15789" y="2539503"/>
            <a:ext cx="1301394" cy="1880967"/>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id="{CDBAD82C-D03E-4E18-B661-4DF4340F85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23512" y="2417637"/>
            <a:ext cx="1207960" cy="2002834"/>
          </a:xfrm>
          <a:prstGeom prst="rect">
            <a:avLst/>
          </a:prstGeom>
          <a:effectLst>
            <a:outerShdw blurRad="76200" dir="13500000" sy="23000" kx="1200000" algn="br" rotWithShape="0">
              <a:prstClr val="black">
                <a:alpha val="20000"/>
              </a:prstClr>
            </a:outerShdw>
          </a:effectLst>
        </p:spPr>
      </p:pic>
      <p:sp>
        <p:nvSpPr>
          <p:cNvPr id="2" name="TextBox 1">
            <a:extLst>
              <a:ext uri="{FF2B5EF4-FFF2-40B4-BE49-F238E27FC236}">
                <a16:creationId xmlns:a16="http://schemas.microsoft.com/office/drawing/2014/main" id="{FEEF947E-0EB0-6129-0899-A77513BE3DCD}"/>
              </a:ext>
            </a:extLst>
          </p:cNvPr>
          <p:cNvSpPr txBox="1"/>
          <p:nvPr/>
        </p:nvSpPr>
        <p:spPr>
          <a:xfrm>
            <a:off x="8799617" y="4560124"/>
            <a:ext cx="486887" cy="307777"/>
          </a:xfrm>
          <a:prstGeom prst="rect">
            <a:avLst/>
          </a:prstGeom>
          <a:noFill/>
        </p:spPr>
        <p:txBody>
          <a:bodyPr wrap="square" rtlCol="0">
            <a:spAutoFit/>
          </a:bodyPr>
          <a:lstStyle/>
          <a:p>
            <a:r>
              <a:rPr lang="en-US"/>
              <a:t>HN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33"/>
                                        </p:tgtEl>
                                        <p:attrNameLst>
                                          <p:attrName>style.visibility</p:attrName>
                                        </p:attrNameLst>
                                      </p:cBhvr>
                                      <p:to>
                                        <p:strVal val="visible"/>
                                      </p:to>
                                    </p:set>
                                    <p:anim calcmode="lin" valueType="num">
                                      <p:cBhvr>
                                        <p:cTn id="7" dur="1000" fill="hold"/>
                                        <p:tgtEl>
                                          <p:spTgt spid="1533"/>
                                        </p:tgtEl>
                                        <p:attrNameLst>
                                          <p:attrName>ppt_w</p:attrName>
                                        </p:attrNameLst>
                                      </p:cBhvr>
                                      <p:tavLst>
                                        <p:tav tm="0">
                                          <p:val>
                                            <p:fltVal val="0"/>
                                          </p:val>
                                        </p:tav>
                                        <p:tav tm="100000">
                                          <p:val>
                                            <p:strVal val="#ppt_w"/>
                                          </p:val>
                                        </p:tav>
                                      </p:tavLst>
                                    </p:anim>
                                    <p:anim calcmode="lin" valueType="num">
                                      <p:cBhvr>
                                        <p:cTn id="8" dur="1000" fill="hold"/>
                                        <p:tgtEl>
                                          <p:spTgt spid="1533"/>
                                        </p:tgtEl>
                                        <p:attrNameLst>
                                          <p:attrName>ppt_h</p:attrName>
                                        </p:attrNameLst>
                                      </p:cBhvr>
                                      <p:tavLst>
                                        <p:tav tm="0">
                                          <p:val>
                                            <p:fltVal val="0"/>
                                          </p:val>
                                        </p:tav>
                                        <p:tav tm="100000">
                                          <p:val>
                                            <p:strVal val="#ppt_h"/>
                                          </p:val>
                                        </p:tav>
                                      </p:tavLst>
                                    </p:anim>
                                    <p:anim calcmode="lin" valueType="num">
                                      <p:cBhvr>
                                        <p:cTn id="9" dur="1000" fill="hold"/>
                                        <p:tgtEl>
                                          <p:spTgt spid="1533"/>
                                        </p:tgtEl>
                                        <p:attrNameLst>
                                          <p:attrName>style.rotation</p:attrName>
                                        </p:attrNameLst>
                                      </p:cBhvr>
                                      <p:tavLst>
                                        <p:tav tm="0">
                                          <p:val>
                                            <p:fltVal val="90"/>
                                          </p:val>
                                        </p:tav>
                                        <p:tav tm="100000">
                                          <p:val>
                                            <p:fltVal val="0"/>
                                          </p:val>
                                        </p:tav>
                                      </p:tavLst>
                                    </p:anim>
                                    <p:animEffect transition="in" filter="fade">
                                      <p:cBhvr>
                                        <p:cTn id="10" dur="1000"/>
                                        <p:tgtEl>
                                          <p:spTgt spid="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grpSp>
        <p:nvGrpSpPr>
          <p:cNvPr id="24" name="Group 23">
            <a:extLst>
              <a:ext uri="{FF2B5EF4-FFF2-40B4-BE49-F238E27FC236}">
                <a16:creationId xmlns:a16="http://schemas.microsoft.com/office/drawing/2014/main" id="{EA56B52F-F7E0-4714-9933-EAC29764F767}"/>
              </a:ext>
            </a:extLst>
          </p:cNvPr>
          <p:cNvGrpSpPr/>
          <p:nvPr/>
        </p:nvGrpSpPr>
        <p:grpSpPr>
          <a:xfrm>
            <a:off x="2327167" y="94651"/>
            <a:ext cx="6816833" cy="3837579"/>
            <a:chOff x="672183" y="-408137"/>
            <a:chExt cx="6816833" cy="3837579"/>
          </a:xfrm>
        </p:grpSpPr>
        <p:pic>
          <p:nvPicPr>
            <p:cNvPr id="25" name="Picture 24" descr="Shape, rectangle&#10;&#10;Description automatically generated">
              <a:extLst>
                <a:ext uri="{FF2B5EF4-FFF2-40B4-BE49-F238E27FC236}">
                  <a16:creationId xmlns:a16="http://schemas.microsoft.com/office/drawing/2014/main" id="{30148732-CECC-49BA-A81E-FEE261CDC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48" y="-408137"/>
              <a:ext cx="6710368" cy="3837579"/>
            </a:xfrm>
            <a:prstGeom prst="rect">
              <a:avLst/>
            </a:prstGeom>
          </p:spPr>
        </p:pic>
        <p:grpSp>
          <p:nvGrpSpPr>
            <p:cNvPr id="26" name="Group 25">
              <a:extLst>
                <a:ext uri="{FF2B5EF4-FFF2-40B4-BE49-F238E27FC236}">
                  <a16:creationId xmlns:a16="http://schemas.microsoft.com/office/drawing/2014/main" id="{02EDC6AA-BC81-40CB-8F9F-A148AB31A2CF}"/>
                </a:ext>
              </a:extLst>
            </p:cNvPr>
            <p:cNvGrpSpPr/>
            <p:nvPr/>
          </p:nvGrpSpPr>
          <p:grpSpPr>
            <a:xfrm>
              <a:off x="672183" y="1107884"/>
              <a:ext cx="6710368" cy="809980"/>
              <a:chOff x="-4351223" y="8204395"/>
              <a:chExt cx="9909770" cy="809980"/>
            </a:xfrm>
          </p:grpSpPr>
          <p:sp>
            <p:nvSpPr>
              <p:cNvPr id="27" name="TextBox 26">
                <a:extLst>
                  <a:ext uri="{FF2B5EF4-FFF2-40B4-BE49-F238E27FC236}">
                    <a16:creationId xmlns:a16="http://schemas.microsoft.com/office/drawing/2014/main" id="{B730A6E7-E016-42BE-874B-2AFE1EB258B2}"/>
                  </a:ext>
                </a:extLst>
              </p:cNvPr>
              <p:cNvSpPr txBox="1"/>
              <p:nvPr/>
            </p:nvSpPr>
            <p:spPr>
              <a:xfrm>
                <a:off x="-4351223" y="8204395"/>
                <a:ext cx="9909770" cy="803425"/>
              </a:xfrm>
              <a:prstGeom prst="rect">
                <a:avLst/>
              </a:prstGeom>
              <a:noFill/>
            </p:spPr>
            <p:txBody>
              <a:bodyPr wrap="square" rtlCol="0">
                <a:spAutoFit/>
              </a:bodyPr>
              <a:lstStyle/>
              <a:p>
                <a:pPr algn="ctr">
                  <a:lnSpc>
                    <a:spcPct val="130000"/>
                  </a:lnSpc>
                </a:pPr>
                <a:r>
                  <a:rPr lang="en-US" sz="4000" b="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TÍNH VÀO BẢNG CON</a:t>
                </a:r>
                <a:endParaRPr lang="en-US" sz="4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8" name="TextBox 27">
                <a:extLst>
                  <a:ext uri="{FF2B5EF4-FFF2-40B4-BE49-F238E27FC236}">
                    <a16:creationId xmlns:a16="http://schemas.microsoft.com/office/drawing/2014/main" id="{A64D0C42-ACC1-4D04-A666-186CF80B228F}"/>
                  </a:ext>
                </a:extLst>
              </p:cNvPr>
              <p:cNvSpPr txBox="1"/>
              <p:nvPr/>
            </p:nvSpPr>
            <p:spPr>
              <a:xfrm>
                <a:off x="-4300181" y="8210950"/>
                <a:ext cx="9785667" cy="803425"/>
              </a:xfrm>
              <a:prstGeom prst="rect">
                <a:avLst/>
              </a:prstGeom>
              <a:noFill/>
            </p:spPr>
            <p:txBody>
              <a:bodyPr wrap="square" rtlCol="0">
                <a:spAutoFit/>
              </a:bodyPr>
              <a:lstStyle/>
              <a:p>
                <a:pPr algn="ctr">
                  <a:lnSpc>
                    <a:spcPct val="130000"/>
                  </a:lnSpc>
                </a:pPr>
                <a:r>
                  <a:rPr lang="en-US" sz="4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Í</a:t>
                </a:r>
                <a:r>
                  <a:rPr lang="en-US" sz="4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0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4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O</a:t>
                </a:r>
                <a:r>
                  <a:rPr lang="en-US" sz="40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4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Ả</a:t>
                </a:r>
                <a:r>
                  <a:rPr lang="en-US" sz="40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0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O</a:t>
                </a:r>
                <a:r>
                  <a:rPr lang="en-US" sz="4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N</a:t>
                </a:r>
                <a:endPar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grpSp>
      <p:pic>
        <p:nvPicPr>
          <p:cNvPr id="3" name="Picture 2">
            <a:extLst>
              <a:ext uri="{FF2B5EF4-FFF2-40B4-BE49-F238E27FC236}">
                <a16:creationId xmlns:a16="http://schemas.microsoft.com/office/drawing/2014/main" id="{1D7A699E-C29A-4361-9565-C0AD91153698}"/>
              </a:ext>
            </a:extLst>
          </p:cNvPr>
          <p:cNvPicPr>
            <a:picLocks noChangeAspect="1"/>
          </p:cNvPicPr>
          <p:nvPr/>
        </p:nvPicPr>
        <p:blipFill>
          <a:blip r:embed="rId4"/>
          <a:stretch>
            <a:fillRect/>
          </a:stretch>
        </p:blipFill>
        <p:spPr>
          <a:xfrm flipH="1">
            <a:off x="-1252064" y="365760"/>
            <a:ext cx="5143500" cy="5143500"/>
          </a:xfrm>
          <a:prstGeom prst="rect">
            <a:avLst/>
          </a:prstGeom>
        </p:spPr>
      </p:pic>
    </p:spTree>
    <p:extLst>
      <p:ext uri="{BB962C8B-B14F-4D97-AF65-F5344CB8AC3E}">
        <p14:creationId xmlns:p14="http://schemas.microsoft.com/office/powerpoint/2010/main" val="412399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grpSp>
        <p:nvGrpSpPr>
          <p:cNvPr id="24" name="Group 23">
            <a:extLst>
              <a:ext uri="{FF2B5EF4-FFF2-40B4-BE49-F238E27FC236}">
                <a16:creationId xmlns:a16="http://schemas.microsoft.com/office/drawing/2014/main" id="{EA56B52F-F7E0-4714-9933-EAC29764F767}"/>
              </a:ext>
            </a:extLst>
          </p:cNvPr>
          <p:cNvGrpSpPr/>
          <p:nvPr/>
        </p:nvGrpSpPr>
        <p:grpSpPr>
          <a:xfrm>
            <a:off x="2342192" y="151801"/>
            <a:ext cx="6801808" cy="3837579"/>
            <a:chOff x="687208" y="-350987"/>
            <a:chExt cx="6801808" cy="3837579"/>
          </a:xfrm>
        </p:grpSpPr>
        <p:pic>
          <p:nvPicPr>
            <p:cNvPr id="25" name="Picture 24" descr="Shape, rectangle&#10;&#10;Description automatically generated">
              <a:extLst>
                <a:ext uri="{FF2B5EF4-FFF2-40B4-BE49-F238E27FC236}">
                  <a16:creationId xmlns:a16="http://schemas.microsoft.com/office/drawing/2014/main" id="{30148732-CECC-49BA-A81E-FEE261CDC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48" y="-350987"/>
              <a:ext cx="6710368" cy="3837579"/>
            </a:xfrm>
            <a:prstGeom prst="rect">
              <a:avLst/>
            </a:prstGeom>
          </p:spPr>
        </p:pic>
        <p:sp>
          <p:nvSpPr>
            <p:cNvPr id="28" name="TextBox 27">
              <a:extLst>
                <a:ext uri="{FF2B5EF4-FFF2-40B4-BE49-F238E27FC236}">
                  <a16:creationId xmlns:a16="http://schemas.microsoft.com/office/drawing/2014/main" id="{A64D0C42-ACC1-4D04-A666-186CF80B228F}"/>
                </a:ext>
              </a:extLst>
            </p:cNvPr>
            <p:cNvSpPr txBox="1"/>
            <p:nvPr/>
          </p:nvSpPr>
          <p:spPr>
            <a:xfrm>
              <a:off x="687208" y="1018811"/>
              <a:ext cx="6626332" cy="80342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w="28575">
                  <a:solidFill>
                    <a:srgbClr val="002060"/>
                  </a:solidFill>
                  <a:prstDash val="solid"/>
                </a:ln>
                <a:solidFill>
                  <a:schemeClr val="bg1"/>
                </a:solidFill>
                <a:effectLst>
                  <a:outerShdw blurRad="12700" dist="38100" dir="2700000" algn="tl" rotWithShape="0">
                    <a:srgbClr val="9DCA55">
                      <a:lumMod val="60000"/>
                      <a:lumOff val="40000"/>
                    </a:srgbClr>
                  </a:outerShdw>
                </a:effectLst>
                <a:uLnTx/>
                <a:uFillTx/>
                <a:latin typeface="+mn-lt"/>
                <a:cs typeface="Arial"/>
                <a:sym typeface="Arial"/>
              </a:endParaRPr>
            </a:p>
          </p:txBody>
        </p:sp>
      </p:grpSp>
      <p:pic>
        <p:nvPicPr>
          <p:cNvPr id="3" name="Picture 2">
            <a:extLst>
              <a:ext uri="{FF2B5EF4-FFF2-40B4-BE49-F238E27FC236}">
                <a16:creationId xmlns:a16="http://schemas.microsoft.com/office/drawing/2014/main" id="{1D7A699E-C29A-4361-9565-C0AD91153698}"/>
              </a:ext>
            </a:extLst>
          </p:cNvPr>
          <p:cNvPicPr>
            <a:picLocks noChangeAspect="1"/>
          </p:cNvPicPr>
          <p:nvPr/>
        </p:nvPicPr>
        <p:blipFill>
          <a:blip r:embed="rId4"/>
          <a:stretch>
            <a:fillRect/>
          </a:stretch>
        </p:blipFill>
        <p:spPr>
          <a:xfrm flipH="1">
            <a:off x="-1252064" y="365760"/>
            <a:ext cx="5143500" cy="5143500"/>
          </a:xfrm>
          <a:prstGeom prst="rect">
            <a:avLst/>
          </a:prstGeom>
        </p:spPr>
      </p:pic>
      <p:sp>
        <p:nvSpPr>
          <p:cNvPr id="4" name="TextBox 3">
            <a:extLst>
              <a:ext uri="{FF2B5EF4-FFF2-40B4-BE49-F238E27FC236}">
                <a16:creationId xmlns:a16="http://schemas.microsoft.com/office/drawing/2014/main" id="{AEB594C7-271B-4D0B-AB02-9A577CEE5309}"/>
              </a:ext>
            </a:extLst>
          </p:cNvPr>
          <p:cNvSpPr txBox="1"/>
          <p:nvPr/>
        </p:nvSpPr>
        <p:spPr>
          <a:xfrm>
            <a:off x="3131820" y="1769422"/>
            <a:ext cx="5692745" cy="707886"/>
          </a:xfrm>
          <a:prstGeom prst="rect">
            <a:avLst/>
          </a:prstGeom>
          <a:noFill/>
        </p:spPr>
        <p:txBody>
          <a:bodyPr wrap="square" rtlCol="0">
            <a:spAutoFit/>
          </a:bodyPr>
          <a:lstStyle/>
          <a:p>
            <a:r>
              <a:rPr lang="en-US" sz="4000" b="1">
                <a:solidFill>
                  <a:schemeClr val="bg1"/>
                </a:solidFill>
              </a:rPr>
              <a:t>156 482 + 26 156 = ?</a:t>
            </a:r>
          </a:p>
        </p:txBody>
      </p:sp>
    </p:spTree>
    <p:extLst>
      <p:ext uri="{BB962C8B-B14F-4D97-AF65-F5344CB8AC3E}">
        <p14:creationId xmlns:p14="http://schemas.microsoft.com/office/powerpoint/2010/main" val="186157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0408C97-33C2-4CFB-9896-D5593EA98B93}"/>
              </a:ext>
            </a:extLst>
          </p:cNvPr>
          <p:cNvSpPr/>
          <p:nvPr/>
        </p:nvSpPr>
        <p:spPr>
          <a:xfrm>
            <a:off x="130303" y="297957"/>
            <a:ext cx="8883395" cy="4547587"/>
          </a:xfrm>
          <a:prstGeom prst="roundRect">
            <a:avLst>
              <a:gd name="adj" fmla="val 6681"/>
            </a:avLst>
          </a:prstGeom>
          <a:solidFill>
            <a:schemeClr val="bg1">
              <a:alpha val="96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350" kern="1200" dirty="0">
              <a:solidFill>
                <a:srgbClr val="00B0F0"/>
              </a:solidFill>
              <a:latin typeface="Arial" panose="020B0604020202020204" pitchFamily="34" charset="0"/>
            </a:endParaRPr>
          </a:p>
        </p:txBody>
      </p:sp>
      <p:pic>
        <p:nvPicPr>
          <p:cNvPr id="9" name="Picture 8">
            <a:extLst>
              <a:ext uri="{FF2B5EF4-FFF2-40B4-BE49-F238E27FC236}">
                <a16:creationId xmlns:a16="http://schemas.microsoft.com/office/drawing/2014/main" id="{957499D4-85F4-4B17-9968-2CD4C8970203}"/>
              </a:ext>
            </a:extLst>
          </p:cNvPr>
          <p:cNvPicPr>
            <a:picLocks noChangeAspect="1"/>
          </p:cNvPicPr>
          <p:nvPr/>
        </p:nvPicPr>
        <p:blipFill rotWithShape="1">
          <a:blip r:embed="rId3"/>
          <a:srcRect l="39026" t="-3106" b="-1"/>
          <a:stretch/>
        </p:blipFill>
        <p:spPr>
          <a:xfrm>
            <a:off x="3562893" y="1392579"/>
            <a:ext cx="5131232" cy="3017514"/>
          </a:xfrm>
          <a:prstGeom prst="rect">
            <a:avLst/>
          </a:prstGeom>
        </p:spPr>
      </p:pic>
      <p:sp>
        <p:nvSpPr>
          <p:cNvPr id="10" name="Rectangle: Rounded Corners 9">
            <a:extLst>
              <a:ext uri="{FF2B5EF4-FFF2-40B4-BE49-F238E27FC236}">
                <a16:creationId xmlns:a16="http://schemas.microsoft.com/office/drawing/2014/main" id="{A0055CDE-B6ED-4C51-AA60-3A18E94A47E7}"/>
              </a:ext>
            </a:extLst>
          </p:cNvPr>
          <p:cNvSpPr/>
          <p:nvPr/>
        </p:nvSpPr>
        <p:spPr>
          <a:xfrm>
            <a:off x="1660651" y="1642810"/>
            <a:ext cx="409844" cy="2538686"/>
          </a:xfrm>
          <a:prstGeom prst="roundRect">
            <a:avLst/>
          </a:prstGeom>
          <a:solidFill>
            <a:srgbClr val="C7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350" kern="1200" spc="450">
              <a:solidFill>
                <a:prstClr val="white"/>
              </a:solidFill>
              <a:latin typeface="Arial" panose="020B0604020202020204" pitchFamily="34" charset="0"/>
            </a:endParaRPr>
          </a:p>
        </p:txBody>
      </p:sp>
      <p:sp>
        <p:nvSpPr>
          <p:cNvPr id="11" name="Rectangle: Rounded Corners 10">
            <a:extLst>
              <a:ext uri="{FF2B5EF4-FFF2-40B4-BE49-F238E27FC236}">
                <a16:creationId xmlns:a16="http://schemas.microsoft.com/office/drawing/2014/main" id="{21797855-D86F-410E-A6C3-D8EB37D05E83}"/>
              </a:ext>
            </a:extLst>
          </p:cNvPr>
          <p:cNvSpPr/>
          <p:nvPr/>
        </p:nvSpPr>
        <p:spPr>
          <a:xfrm>
            <a:off x="2117779" y="1642810"/>
            <a:ext cx="409844" cy="2538686"/>
          </a:xfrm>
          <a:prstGeom prst="roundRect">
            <a:avLst/>
          </a:prstGeom>
          <a:solidFill>
            <a:srgbClr val="E8E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350" kern="1200" spc="45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8DFE8815-AFE1-4EB1-8BF0-5A2508504498}"/>
              </a:ext>
            </a:extLst>
          </p:cNvPr>
          <p:cNvSpPr/>
          <p:nvPr/>
        </p:nvSpPr>
        <p:spPr>
          <a:xfrm>
            <a:off x="2560339" y="1642810"/>
            <a:ext cx="449980" cy="2538686"/>
          </a:xfrm>
          <a:prstGeom prst="roundRect">
            <a:avLst/>
          </a:prstGeom>
          <a:solidFill>
            <a:srgbClr val="FBD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350" kern="1200" spc="450">
              <a:solidFill>
                <a:prstClr val="white"/>
              </a:solidFill>
              <a:latin typeface="Arial" panose="020B0604020202020204" pitchFamily="34" charset="0"/>
            </a:endParaRPr>
          </a:p>
        </p:txBody>
      </p:sp>
      <p:sp>
        <p:nvSpPr>
          <p:cNvPr id="13" name="Rectangle: Rounded Corners 12">
            <a:extLst>
              <a:ext uri="{FF2B5EF4-FFF2-40B4-BE49-F238E27FC236}">
                <a16:creationId xmlns:a16="http://schemas.microsoft.com/office/drawing/2014/main" id="{6051F0CB-D79B-49A9-ADBC-80DFCE10FAF0}"/>
              </a:ext>
            </a:extLst>
          </p:cNvPr>
          <p:cNvSpPr/>
          <p:nvPr/>
        </p:nvSpPr>
        <p:spPr>
          <a:xfrm>
            <a:off x="1184699" y="1642810"/>
            <a:ext cx="430534" cy="2538686"/>
          </a:xfrm>
          <a:prstGeom prst="roundRect">
            <a:avLst/>
          </a:prstGeom>
          <a:solidFill>
            <a:srgbClr val="FBD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350" kern="1200" spc="450">
              <a:solidFill>
                <a:prstClr val="white"/>
              </a:solidFill>
              <a:latin typeface="Arial" panose="020B0604020202020204" pitchFamily="34" charset="0"/>
            </a:endParaRPr>
          </a:p>
        </p:txBody>
      </p:sp>
      <p:sp>
        <p:nvSpPr>
          <p:cNvPr id="14" name="TextBox 13">
            <a:extLst>
              <a:ext uri="{FF2B5EF4-FFF2-40B4-BE49-F238E27FC236}">
                <a16:creationId xmlns:a16="http://schemas.microsoft.com/office/drawing/2014/main" id="{F7284312-0795-47CF-8D8D-00FC314ADD63}"/>
              </a:ext>
            </a:extLst>
          </p:cNvPr>
          <p:cNvSpPr txBox="1"/>
          <p:nvPr/>
        </p:nvSpPr>
        <p:spPr>
          <a:xfrm>
            <a:off x="80259" y="2173250"/>
            <a:ext cx="692410" cy="784830"/>
          </a:xfrm>
          <a:prstGeom prst="rect">
            <a:avLst/>
          </a:prstGeom>
          <a:noFill/>
        </p:spPr>
        <p:txBody>
          <a:bodyPr wrap="square" rtlCol="0">
            <a:spAutoFit/>
          </a:bodyPr>
          <a:lstStyle/>
          <a:p>
            <a:pPr defTabSz="685800">
              <a:buClrTx/>
            </a:pPr>
            <a:r>
              <a:rPr lang="en-US" sz="4500" b="1" kern="1200" spc="450">
                <a:solidFill>
                  <a:prstClr val="black">
                    <a:lumMod val="75000"/>
                    <a:lumOff val="25000"/>
                  </a:prstClr>
                </a:solidFill>
                <a:latin typeface="Calibri" panose="020F0502020204030204"/>
                <a:ea typeface="+mn-ea"/>
                <a:cs typeface="+mn-cs"/>
              </a:rPr>
              <a:t> </a:t>
            </a:r>
            <a:r>
              <a:rPr lang="en-US" sz="4050" b="1" kern="1200" spc="450">
                <a:solidFill>
                  <a:prstClr val="black">
                    <a:lumMod val="75000"/>
                    <a:lumOff val="25000"/>
                  </a:prstClr>
                </a:solidFill>
                <a:latin typeface="Calibri" panose="020F0502020204030204"/>
                <a:ea typeface="+mn-ea"/>
                <a:cs typeface="+mn-cs"/>
              </a:rPr>
              <a:t>+</a:t>
            </a:r>
            <a:endParaRPr lang="vi-VN" sz="4500" b="1" kern="1200" spc="450" dirty="0">
              <a:solidFill>
                <a:prstClr val="black">
                  <a:lumMod val="75000"/>
                  <a:lumOff val="25000"/>
                </a:prstClr>
              </a:solidFill>
              <a:latin typeface="Arial" panose="020B0604020202020204" pitchFamily="34" charset="0"/>
              <a:ea typeface="+mn-ea"/>
              <a:cs typeface="+mn-cs"/>
            </a:endParaRPr>
          </a:p>
        </p:txBody>
      </p:sp>
      <p:sp>
        <p:nvSpPr>
          <p:cNvPr id="18" name="Rectangle: Rounded Corners 17">
            <a:extLst>
              <a:ext uri="{FF2B5EF4-FFF2-40B4-BE49-F238E27FC236}">
                <a16:creationId xmlns:a16="http://schemas.microsoft.com/office/drawing/2014/main" id="{1AF105D3-28AA-4D8F-A171-43AAC3684D6A}"/>
              </a:ext>
            </a:extLst>
          </p:cNvPr>
          <p:cNvSpPr/>
          <p:nvPr/>
        </p:nvSpPr>
        <p:spPr>
          <a:xfrm>
            <a:off x="3052688" y="1642810"/>
            <a:ext cx="449980" cy="2538686"/>
          </a:xfrm>
          <a:prstGeom prst="roundRect">
            <a:avLst/>
          </a:prstGeom>
          <a:solidFill>
            <a:srgbClr val="C7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350" kern="1200" spc="450">
              <a:solidFill>
                <a:prstClr val="white"/>
              </a:solidFill>
              <a:latin typeface="Arial" panose="020B0604020202020204" pitchFamily="34" charset="0"/>
            </a:endParaRPr>
          </a:p>
        </p:txBody>
      </p:sp>
      <p:sp>
        <p:nvSpPr>
          <p:cNvPr id="20" name="TextBox 19">
            <a:extLst>
              <a:ext uri="{FF2B5EF4-FFF2-40B4-BE49-F238E27FC236}">
                <a16:creationId xmlns:a16="http://schemas.microsoft.com/office/drawing/2014/main" id="{4EC9EB46-2DCD-4594-AE13-82769FB47644}"/>
              </a:ext>
            </a:extLst>
          </p:cNvPr>
          <p:cNvSpPr txBox="1"/>
          <p:nvPr/>
        </p:nvSpPr>
        <p:spPr>
          <a:xfrm>
            <a:off x="1119572" y="2289187"/>
            <a:ext cx="2731503" cy="923330"/>
          </a:xfrm>
          <a:prstGeom prst="rect">
            <a:avLst/>
          </a:prstGeom>
          <a:noFill/>
        </p:spPr>
        <p:txBody>
          <a:bodyPr wrap="square" rtlCol="0">
            <a:spAutoFit/>
          </a:bodyPr>
          <a:lstStyle/>
          <a:p>
            <a:pPr defTabSz="685800">
              <a:buClrTx/>
            </a:pPr>
            <a:r>
              <a:rPr lang="en-US" sz="5400" b="1" kern="1200" spc="900">
                <a:solidFill>
                  <a:prstClr val="black">
                    <a:lumMod val="75000"/>
                    <a:lumOff val="25000"/>
                  </a:prstClr>
                </a:solidFill>
                <a:latin typeface="Calibri" panose="020F0502020204030204"/>
                <a:ea typeface="+mn-ea"/>
                <a:cs typeface="+mn-cs"/>
              </a:rPr>
              <a:t>26156</a:t>
            </a:r>
            <a:endParaRPr lang="vi-VN" sz="5400" b="1" kern="1200" spc="900" dirty="0">
              <a:solidFill>
                <a:prstClr val="black">
                  <a:lumMod val="75000"/>
                  <a:lumOff val="25000"/>
                </a:prstClr>
              </a:solidFill>
              <a:latin typeface="Arial" panose="020B0604020202020204" pitchFamily="34" charset="0"/>
              <a:ea typeface="+mn-ea"/>
              <a:cs typeface="+mn-cs"/>
            </a:endParaRPr>
          </a:p>
        </p:txBody>
      </p:sp>
      <p:sp>
        <p:nvSpPr>
          <p:cNvPr id="24" name="Rectangle: Rounded Corners 23">
            <a:extLst>
              <a:ext uri="{FF2B5EF4-FFF2-40B4-BE49-F238E27FC236}">
                <a16:creationId xmlns:a16="http://schemas.microsoft.com/office/drawing/2014/main" id="{E9487AC6-A22A-40E3-B6DB-12BEA82CE175}"/>
              </a:ext>
            </a:extLst>
          </p:cNvPr>
          <p:cNvSpPr/>
          <p:nvPr/>
        </p:nvSpPr>
        <p:spPr>
          <a:xfrm>
            <a:off x="671982" y="1640723"/>
            <a:ext cx="430534" cy="2538686"/>
          </a:xfrm>
          <a:prstGeom prst="roundRect">
            <a:avLst/>
          </a:prstGeom>
          <a:solidFill>
            <a:srgbClr val="E8E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350" kern="1200" spc="450">
              <a:solidFill>
                <a:prstClr val="white"/>
              </a:solidFill>
              <a:latin typeface="Arial" panose="020B0604020202020204" pitchFamily="34" charset="0"/>
            </a:endParaRPr>
          </a:p>
        </p:txBody>
      </p:sp>
      <p:sp>
        <p:nvSpPr>
          <p:cNvPr id="19" name="TextBox 18">
            <a:extLst>
              <a:ext uri="{FF2B5EF4-FFF2-40B4-BE49-F238E27FC236}">
                <a16:creationId xmlns:a16="http://schemas.microsoft.com/office/drawing/2014/main" id="{3C648B46-6D5D-4F4D-A3FE-4FE1485ECA06}"/>
              </a:ext>
            </a:extLst>
          </p:cNvPr>
          <p:cNvSpPr txBox="1"/>
          <p:nvPr/>
        </p:nvSpPr>
        <p:spPr>
          <a:xfrm>
            <a:off x="649047" y="1634579"/>
            <a:ext cx="3792665" cy="923330"/>
          </a:xfrm>
          <a:prstGeom prst="rect">
            <a:avLst/>
          </a:prstGeom>
          <a:noFill/>
        </p:spPr>
        <p:txBody>
          <a:bodyPr wrap="square" rtlCol="0">
            <a:spAutoFit/>
          </a:bodyPr>
          <a:lstStyle/>
          <a:p>
            <a:pPr defTabSz="685800">
              <a:buClrTx/>
            </a:pPr>
            <a:r>
              <a:rPr lang="en-US" sz="5400" b="1" kern="1200" spc="900">
                <a:solidFill>
                  <a:prstClr val="black">
                    <a:lumMod val="75000"/>
                    <a:lumOff val="25000"/>
                  </a:prstClr>
                </a:solidFill>
                <a:latin typeface="Calibri" panose="020F0502020204030204"/>
                <a:ea typeface="+mn-ea"/>
                <a:cs typeface="+mn-cs"/>
              </a:rPr>
              <a:t>156482</a:t>
            </a:r>
            <a:endParaRPr lang="vi-VN" sz="5400" b="1" kern="1200" spc="900" dirty="0">
              <a:solidFill>
                <a:prstClr val="black">
                  <a:lumMod val="75000"/>
                  <a:lumOff val="25000"/>
                </a:prstClr>
              </a:solidFill>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23438AE1-AFD2-408C-B162-05FE48E9096B}"/>
              </a:ext>
            </a:extLst>
          </p:cNvPr>
          <p:cNvSpPr txBox="1"/>
          <p:nvPr/>
        </p:nvSpPr>
        <p:spPr>
          <a:xfrm>
            <a:off x="1399966" y="453160"/>
            <a:ext cx="5692745" cy="707886"/>
          </a:xfrm>
          <a:prstGeom prst="rect">
            <a:avLst/>
          </a:prstGeom>
          <a:noFill/>
        </p:spPr>
        <p:txBody>
          <a:bodyPr wrap="square" rtlCol="0">
            <a:spAutoFit/>
          </a:bodyPr>
          <a:lstStyle/>
          <a:p>
            <a:r>
              <a:rPr lang="en-US" sz="4000" b="1">
                <a:solidFill>
                  <a:srgbClr val="3E00FF"/>
                </a:solidFill>
              </a:rPr>
              <a:t>156 482 + 26 156 = </a:t>
            </a:r>
            <a:r>
              <a:rPr lang="en-US" sz="4000" b="1">
                <a:solidFill>
                  <a:srgbClr val="FF0000"/>
                </a:solidFill>
              </a:rPr>
              <a:t>?</a:t>
            </a:r>
          </a:p>
        </p:txBody>
      </p:sp>
      <p:sp>
        <p:nvSpPr>
          <p:cNvPr id="15" name="TextBox 14">
            <a:extLst>
              <a:ext uri="{FF2B5EF4-FFF2-40B4-BE49-F238E27FC236}">
                <a16:creationId xmlns:a16="http://schemas.microsoft.com/office/drawing/2014/main" id="{61EA436F-CC16-421B-B090-69661DCF27F0}"/>
              </a:ext>
            </a:extLst>
          </p:cNvPr>
          <p:cNvSpPr txBox="1"/>
          <p:nvPr/>
        </p:nvSpPr>
        <p:spPr>
          <a:xfrm>
            <a:off x="2550920" y="3256079"/>
            <a:ext cx="626678" cy="923330"/>
          </a:xfrm>
          <a:prstGeom prst="rect">
            <a:avLst/>
          </a:prstGeom>
          <a:noFill/>
        </p:spPr>
        <p:txBody>
          <a:bodyPr wrap="square" rtlCol="0">
            <a:spAutoFit/>
          </a:bodyPr>
          <a:lstStyle/>
          <a:p>
            <a:pPr defTabSz="685800">
              <a:buClrTx/>
            </a:pPr>
            <a:r>
              <a:rPr lang="en-US" sz="5400" b="1" kern="1200" spc="450">
                <a:solidFill>
                  <a:prstClr val="black">
                    <a:lumMod val="75000"/>
                    <a:lumOff val="25000"/>
                  </a:prstClr>
                </a:solidFill>
                <a:latin typeface="Calibri" panose="020F0502020204030204"/>
                <a:ea typeface="+mn-ea"/>
                <a:cs typeface="+mn-cs"/>
              </a:rPr>
              <a:t>3</a:t>
            </a:r>
            <a:endParaRPr lang="vi-VN" sz="5400" b="1" kern="1200" spc="450" dirty="0">
              <a:solidFill>
                <a:prstClr val="black">
                  <a:lumMod val="75000"/>
                  <a:lumOff val="25000"/>
                </a:prstClr>
              </a:solidFill>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F5D0AD45-6701-4F53-9D6B-246C24C82D66}"/>
              </a:ext>
            </a:extLst>
          </p:cNvPr>
          <p:cNvSpPr txBox="1"/>
          <p:nvPr/>
        </p:nvSpPr>
        <p:spPr>
          <a:xfrm>
            <a:off x="2104257" y="3256079"/>
            <a:ext cx="626678" cy="923330"/>
          </a:xfrm>
          <a:prstGeom prst="rect">
            <a:avLst/>
          </a:prstGeom>
          <a:noFill/>
        </p:spPr>
        <p:txBody>
          <a:bodyPr wrap="square" rtlCol="0">
            <a:spAutoFit/>
          </a:bodyPr>
          <a:lstStyle/>
          <a:p>
            <a:pPr defTabSz="685800">
              <a:buClrTx/>
            </a:pPr>
            <a:r>
              <a:rPr lang="en-US" sz="5400" b="1" kern="1200" spc="450">
                <a:solidFill>
                  <a:prstClr val="black">
                    <a:lumMod val="75000"/>
                    <a:lumOff val="25000"/>
                  </a:prstClr>
                </a:solidFill>
                <a:latin typeface="Calibri" panose="020F0502020204030204"/>
                <a:ea typeface="+mn-ea"/>
                <a:cs typeface="+mn-cs"/>
              </a:rPr>
              <a:t>6</a:t>
            </a:r>
            <a:endParaRPr lang="vi-VN" sz="5400" b="1" kern="1200" spc="450" dirty="0">
              <a:solidFill>
                <a:prstClr val="black">
                  <a:lumMod val="75000"/>
                  <a:lumOff val="25000"/>
                </a:prstClr>
              </a:solidFill>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70124242-7FDB-4B48-935C-7D38D4898A84}"/>
              </a:ext>
            </a:extLst>
          </p:cNvPr>
          <p:cNvSpPr txBox="1"/>
          <p:nvPr/>
        </p:nvSpPr>
        <p:spPr>
          <a:xfrm>
            <a:off x="1630756" y="3276653"/>
            <a:ext cx="626678" cy="923330"/>
          </a:xfrm>
          <a:prstGeom prst="rect">
            <a:avLst/>
          </a:prstGeom>
          <a:noFill/>
        </p:spPr>
        <p:txBody>
          <a:bodyPr wrap="square" rtlCol="0">
            <a:spAutoFit/>
          </a:bodyPr>
          <a:lstStyle/>
          <a:p>
            <a:pPr defTabSz="685800">
              <a:buClrTx/>
            </a:pPr>
            <a:r>
              <a:rPr lang="en-US" sz="5400" b="1" kern="1200" spc="450">
                <a:solidFill>
                  <a:prstClr val="black">
                    <a:lumMod val="75000"/>
                    <a:lumOff val="25000"/>
                  </a:prstClr>
                </a:solidFill>
                <a:latin typeface="Calibri" panose="020F0502020204030204"/>
                <a:ea typeface="+mn-ea"/>
                <a:cs typeface="+mn-cs"/>
              </a:rPr>
              <a:t>2</a:t>
            </a:r>
            <a:endParaRPr lang="vi-VN" sz="5400" b="1" kern="1200" spc="450" dirty="0">
              <a:solidFill>
                <a:prstClr val="black">
                  <a:lumMod val="75000"/>
                  <a:lumOff val="25000"/>
                </a:prstClr>
              </a:solidFill>
              <a:latin typeface="Arial" panose="020B0604020202020204" pitchFamily="34" charset="0"/>
              <a:ea typeface="+mn-ea"/>
              <a:cs typeface="+mn-cs"/>
            </a:endParaRPr>
          </a:p>
        </p:txBody>
      </p:sp>
      <p:cxnSp>
        <p:nvCxnSpPr>
          <p:cNvPr id="21" name="Straight Connector 20">
            <a:extLst>
              <a:ext uri="{FF2B5EF4-FFF2-40B4-BE49-F238E27FC236}">
                <a16:creationId xmlns:a16="http://schemas.microsoft.com/office/drawing/2014/main" id="{2697EB52-8819-4115-AB34-011F438C3134}"/>
              </a:ext>
            </a:extLst>
          </p:cNvPr>
          <p:cNvCxnSpPr>
            <a:cxnSpLocks/>
          </p:cNvCxnSpPr>
          <p:nvPr/>
        </p:nvCxnSpPr>
        <p:spPr>
          <a:xfrm>
            <a:off x="631290" y="3317735"/>
            <a:ext cx="3067743" cy="0"/>
          </a:xfrm>
          <a:prstGeom prst="line">
            <a:avLst/>
          </a:prstGeom>
          <a:ln w="57150">
            <a:solidFill>
              <a:srgbClr val="40404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D2134BF-F2F0-4449-83AE-7C3A65D750FB}"/>
              </a:ext>
            </a:extLst>
          </p:cNvPr>
          <p:cNvSpPr txBox="1"/>
          <p:nvPr/>
        </p:nvSpPr>
        <p:spPr>
          <a:xfrm>
            <a:off x="2998399" y="3261806"/>
            <a:ext cx="626678" cy="923330"/>
          </a:xfrm>
          <a:prstGeom prst="rect">
            <a:avLst/>
          </a:prstGeom>
          <a:noFill/>
        </p:spPr>
        <p:txBody>
          <a:bodyPr wrap="square" rtlCol="0">
            <a:spAutoFit/>
          </a:bodyPr>
          <a:lstStyle/>
          <a:p>
            <a:pPr defTabSz="685800">
              <a:buClrTx/>
            </a:pPr>
            <a:r>
              <a:rPr lang="en-US" sz="5400" b="1" kern="1200" spc="450">
                <a:solidFill>
                  <a:prstClr val="black">
                    <a:lumMod val="75000"/>
                    <a:lumOff val="25000"/>
                  </a:prstClr>
                </a:solidFill>
                <a:latin typeface="Calibri" panose="020F0502020204030204"/>
                <a:ea typeface="+mn-ea"/>
                <a:cs typeface="+mn-cs"/>
              </a:rPr>
              <a:t>8</a:t>
            </a:r>
            <a:endParaRPr lang="vi-VN" sz="5400" b="1" kern="1200" spc="450" dirty="0">
              <a:solidFill>
                <a:prstClr val="black">
                  <a:lumMod val="75000"/>
                  <a:lumOff val="25000"/>
                </a:prstClr>
              </a:solidFill>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C7BBA210-7CF8-4FFD-85CD-6C1E54AE8379}"/>
              </a:ext>
            </a:extLst>
          </p:cNvPr>
          <p:cNvSpPr txBox="1"/>
          <p:nvPr/>
        </p:nvSpPr>
        <p:spPr>
          <a:xfrm>
            <a:off x="1143031" y="3276653"/>
            <a:ext cx="626678" cy="923330"/>
          </a:xfrm>
          <a:prstGeom prst="rect">
            <a:avLst/>
          </a:prstGeom>
          <a:noFill/>
        </p:spPr>
        <p:txBody>
          <a:bodyPr wrap="square" rtlCol="0">
            <a:spAutoFit/>
          </a:bodyPr>
          <a:lstStyle/>
          <a:p>
            <a:pPr defTabSz="685800">
              <a:buClrTx/>
            </a:pPr>
            <a:r>
              <a:rPr lang="en-US" sz="5400" b="1" kern="1200" spc="450">
                <a:solidFill>
                  <a:prstClr val="black">
                    <a:lumMod val="75000"/>
                    <a:lumOff val="25000"/>
                  </a:prstClr>
                </a:solidFill>
                <a:latin typeface="Calibri" panose="020F0502020204030204"/>
                <a:ea typeface="+mn-ea"/>
                <a:cs typeface="+mn-cs"/>
              </a:rPr>
              <a:t>8</a:t>
            </a:r>
            <a:endParaRPr lang="vi-VN" sz="5400" b="1" kern="1200" spc="450" dirty="0">
              <a:solidFill>
                <a:prstClr val="black">
                  <a:lumMod val="75000"/>
                  <a:lumOff val="25000"/>
                </a:prstClr>
              </a:solidFill>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id="{DCDE4DA6-CE75-4510-BC59-6BC0B6155E36}"/>
              </a:ext>
            </a:extLst>
          </p:cNvPr>
          <p:cNvSpPr txBox="1"/>
          <p:nvPr/>
        </p:nvSpPr>
        <p:spPr>
          <a:xfrm>
            <a:off x="608583" y="3273128"/>
            <a:ext cx="626678" cy="923330"/>
          </a:xfrm>
          <a:prstGeom prst="rect">
            <a:avLst/>
          </a:prstGeom>
          <a:noFill/>
        </p:spPr>
        <p:txBody>
          <a:bodyPr wrap="square" rtlCol="0">
            <a:spAutoFit/>
          </a:bodyPr>
          <a:lstStyle/>
          <a:p>
            <a:pPr defTabSz="685800">
              <a:buClrTx/>
            </a:pPr>
            <a:r>
              <a:rPr lang="en-US" sz="5400" b="1" kern="1200" spc="450">
                <a:solidFill>
                  <a:prstClr val="black">
                    <a:lumMod val="75000"/>
                    <a:lumOff val="25000"/>
                  </a:prstClr>
                </a:solidFill>
                <a:latin typeface="Calibri" panose="020F0502020204030204"/>
                <a:ea typeface="+mn-ea"/>
                <a:cs typeface="+mn-cs"/>
              </a:rPr>
              <a:t>1</a:t>
            </a:r>
            <a:endParaRPr lang="vi-VN" sz="5400" b="1" kern="1200" spc="450" dirty="0">
              <a:solidFill>
                <a:prstClr val="black">
                  <a:lumMod val="75000"/>
                  <a:lumOff val="25000"/>
                </a:prstClr>
              </a:solidFill>
              <a:latin typeface="Arial" panose="020B0604020202020204" pitchFamily="34" charset="0"/>
              <a:ea typeface="+mn-ea"/>
              <a:cs typeface="+mn-cs"/>
            </a:endParaRPr>
          </a:p>
        </p:txBody>
      </p:sp>
      <p:sp>
        <p:nvSpPr>
          <p:cNvPr id="28" name="Rectangle 27">
            <a:extLst>
              <a:ext uri="{FF2B5EF4-FFF2-40B4-BE49-F238E27FC236}">
                <a16:creationId xmlns:a16="http://schemas.microsoft.com/office/drawing/2014/main" id="{CF62BA13-0F31-4C3B-83D6-3EC2F31D813C}"/>
              </a:ext>
            </a:extLst>
          </p:cNvPr>
          <p:cNvSpPr/>
          <p:nvPr/>
        </p:nvSpPr>
        <p:spPr>
          <a:xfrm>
            <a:off x="3800803" y="1634579"/>
            <a:ext cx="3504483" cy="432776"/>
          </a:xfrm>
          <a:prstGeom prst="rect">
            <a:avLst/>
          </a:prstGeom>
          <a:solidFill>
            <a:srgbClr val="FFFBCC"/>
          </a:solidFill>
          <a:ln>
            <a:solidFill>
              <a:srgbClr val="FFFB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1F9ED33-0147-4F56-ACD5-83D53D53ECA0}"/>
              </a:ext>
            </a:extLst>
          </p:cNvPr>
          <p:cNvSpPr/>
          <p:nvPr/>
        </p:nvSpPr>
        <p:spPr>
          <a:xfrm>
            <a:off x="3800803" y="2051053"/>
            <a:ext cx="4094594" cy="432776"/>
          </a:xfrm>
          <a:prstGeom prst="rect">
            <a:avLst/>
          </a:prstGeom>
          <a:solidFill>
            <a:srgbClr val="FFFBCC"/>
          </a:solidFill>
          <a:ln>
            <a:solidFill>
              <a:srgbClr val="FFFB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9A770CC-C24D-4BE2-825F-A8847F97047D}"/>
              </a:ext>
            </a:extLst>
          </p:cNvPr>
          <p:cNvSpPr/>
          <p:nvPr/>
        </p:nvSpPr>
        <p:spPr>
          <a:xfrm>
            <a:off x="3814940" y="2563353"/>
            <a:ext cx="4794187" cy="432776"/>
          </a:xfrm>
          <a:prstGeom prst="rect">
            <a:avLst/>
          </a:prstGeom>
          <a:solidFill>
            <a:srgbClr val="FFFBCC"/>
          </a:solidFill>
          <a:ln>
            <a:solidFill>
              <a:srgbClr val="FFFB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1EAFF51-F732-4265-87D1-0571AACAD882}"/>
              </a:ext>
            </a:extLst>
          </p:cNvPr>
          <p:cNvSpPr/>
          <p:nvPr/>
        </p:nvSpPr>
        <p:spPr>
          <a:xfrm>
            <a:off x="3851075" y="2996129"/>
            <a:ext cx="4794187" cy="432776"/>
          </a:xfrm>
          <a:prstGeom prst="rect">
            <a:avLst/>
          </a:prstGeom>
          <a:solidFill>
            <a:srgbClr val="FFFBCC"/>
          </a:solidFill>
          <a:ln>
            <a:solidFill>
              <a:srgbClr val="FFFB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FDE2A12-9091-4781-B7D4-18FF4ED13370}"/>
              </a:ext>
            </a:extLst>
          </p:cNvPr>
          <p:cNvSpPr/>
          <p:nvPr/>
        </p:nvSpPr>
        <p:spPr>
          <a:xfrm>
            <a:off x="3883135" y="3501356"/>
            <a:ext cx="4794187" cy="432776"/>
          </a:xfrm>
          <a:prstGeom prst="rect">
            <a:avLst/>
          </a:prstGeom>
          <a:solidFill>
            <a:srgbClr val="FFFBCC"/>
          </a:solidFill>
          <a:ln>
            <a:solidFill>
              <a:srgbClr val="FFFB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C13C600-5330-4164-80BF-983930B3C5BA}"/>
              </a:ext>
            </a:extLst>
          </p:cNvPr>
          <p:cNvSpPr/>
          <p:nvPr/>
        </p:nvSpPr>
        <p:spPr>
          <a:xfrm>
            <a:off x="3883135" y="3945071"/>
            <a:ext cx="4794187" cy="432776"/>
          </a:xfrm>
          <a:prstGeom prst="rect">
            <a:avLst/>
          </a:prstGeom>
          <a:solidFill>
            <a:srgbClr val="FFFBCC"/>
          </a:solidFill>
          <a:ln>
            <a:solidFill>
              <a:srgbClr val="FFFB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B484FDD-D02B-453D-A9DB-C2F215262194}"/>
              </a:ext>
            </a:extLst>
          </p:cNvPr>
          <p:cNvSpPr txBox="1"/>
          <p:nvPr/>
        </p:nvSpPr>
        <p:spPr>
          <a:xfrm>
            <a:off x="5938869" y="447136"/>
            <a:ext cx="2755256" cy="707886"/>
          </a:xfrm>
          <a:prstGeom prst="rect">
            <a:avLst/>
          </a:prstGeom>
          <a:solidFill>
            <a:schemeClr val="bg1"/>
          </a:solidFill>
        </p:spPr>
        <p:txBody>
          <a:bodyPr wrap="square" rtlCol="0">
            <a:spAutoFit/>
          </a:bodyPr>
          <a:lstStyle/>
          <a:p>
            <a:pPr defTabSz="685800">
              <a:buClrTx/>
            </a:pPr>
            <a:r>
              <a:rPr lang="en-US" sz="4000" b="1" kern="1200" spc="450">
                <a:solidFill>
                  <a:srgbClr val="FF0000"/>
                </a:solidFill>
                <a:latin typeface="+mj-lt"/>
                <a:ea typeface="+mn-ea"/>
                <a:cs typeface="+mn-cs"/>
              </a:rPr>
              <a:t>18 2638</a:t>
            </a:r>
            <a:endParaRPr lang="vi-VN" sz="4000" b="1" kern="1200" spc="450" dirty="0">
              <a:solidFill>
                <a:srgbClr val="FF0000"/>
              </a:solidFill>
              <a:latin typeface="+mj-lt"/>
              <a:ea typeface="+mn-ea"/>
              <a:cs typeface="+mn-cs"/>
            </a:endParaRPr>
          </a:p>
        </p:txBody>
      </p:sp>
      <p:sp>
        <p:nvSpPr>
          <p:cNvPr id="2" name="TextBox 1">
            <a:extLst>
              <a:ext uri="{FF2B5EF4-FFF2-40B4-BE49-F238E27FC236}">
                <a16:creationId xmlns:a16="http://schemas.microsoft.com/office/drawing/2014/main" id="{455F87D4-0A5B-F143-B824-665A2FF0EAEC}"/>
              </a:ext>
            </a:extLst>
          </p:cNvPr>
          <p:cNvSpPr txBox="1"/>
          <p:nvPr/>
        </p:nvSpPr>
        <p:spPr>
          <a:xfrm>
            <a:off x="80259" y="4691654"/>
            <a:ext cx="485356" cy="307777"/>
          </a:xfrm>
          <a:prstGeom prst="rect">
            <a:avLst/>
          </a:prstGeom>
          <a:noFill/>
        </p:spPr>
        <p:txBody>
          <a:bodyPr wrap="square" rtlCol="0">
            <a:spAutoFit/>
          </a:bodyPr>
          <a:lstStyle/>
          <a:p>
            <a:r>
              <a:rPr lang="en-US"/>
              <a:t>HN</a:t>
            </a:r>
          </a:p>
        </p:txBody>
      </p:sp>
    </p:spTree>
    <p:extLst>
      <p:ext uri="{BB962C8B-B14F-4D97-AF65-F5344CB8AC3E}">
        <p14:creationId xmlns:p14="http://schemas.microsoft.com/office/powerpoint/2010/main" val="194029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down)">
                                      <p:cBhvr>
                                        <p:cTn id="8" dur="500"/>
                                        <p:tgtEl>
                                          <p:spTgt spid="19"/>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ppt_y</p:attrName>
                                        </p:attrNameLst>
                                      </p:cBhvr>
                                      <p:tavLst>
                                        <p:tav tm="0">
                                          <p:val>
                                            <p:strVal val="#ppt_y-#ppt_h*1.125000"/>
                                          </p:val>
                                        </p:tav>
                                        <p:tav tm="100000">
                                          <p:val>
                                            <p:strVal val="#ppt_y"/>
                                          </p:val>
                                        </p:tav>
                                      </p:tavLst>
                                    </p:anim>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28"/>
                                        </p:tgtEl>
                                      </p:cBhvr>
                                    </p:animEffect>
                                    <p:anim calcmode="lin" valueType="num">
                                      <p:cBhvr>
                                        <p:cTn id="28" dur="1000"/>
                                        <p:tgtEl>
                                          <p:spTgt spid="28"/>
                                        </p:tgtEl>
                                        <p:attrNameLst>
                                          <p:attrName>ppt_x</p:attrName>
                                        </p:attrNameLst>
                                      </p:cBhvr>
                                      <p:tavLst>
                                        <p:tav tm="0">
                                          <p:val>
                                            <p:strVal val="ppt_x"/>
                                          </p:val>
                                        </p:tav>
                                        <p:tav tm="100000">
                                          <p:val>
                                            <p:strVal val="ppt_x"/>
                                          </p:val>
                                        </p:tav>
                                      </p:tavLst>
                                    </p:anim>
                                    <p:anim calcmode="lin" valueType="num">
                                      <p:cBhvr>
                                        <p:cTn id="29" dur="1000"/>
                                        <p:tgtEl>
                                          <p:spTgt spid="28"/>
                                        </p:tgtEl>
                                        <p:attrNameLst>
                                          <p:attrName>ppt_y</p:attrName>
                                        </p:attrNameLst>
                                      </p:cBhvr>
                                      <p:tavLst>
                                        <p:tav tm="0">
                                          <p:val>
                                            <p:strVal val="ppt_y"/>
                                          </p:val>
                                        </p:tav>
                                        <p:tav tm="100000">
                                          <p:val>
                                            <p:strVal val="ppt_y+.1"/>
                                          </p:val>
                                        </p:tav>
                                      </p:tavLst>
                                    </p:anim>
                                    <p:set>
                                      <p:cBhvr>
                                        <p:cTn id="30" dur="1" fill="hold">
                                          <p:stCondLst>
                                            <p:cond delay="999"/>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0" nodeType="clickEffect">
                                  <p:stCondLst>
                                    <p:cond delay="0"/>
                                  </p:stCondLst>
                                  <p:childTnLst>
                                    <p:animEffect transition="out" filter="fade">
                                      <p:cBhvr>
                                        <p:cTn id="45" dur="1000"/>
                                        <p:tgtEl>
                                          <p:spTgt spid="29"/>
                                        </p:tgtEl>
                                      </p:cBhvr>
                                    </p:animEffect>
                                    <p:anim calcmode="lin" valueType="num">
                                      <p:cBhvr>
                                        <p:cTn id="46" dur="1000"/>
                                        <p:tgtEl>
                                          <p:spTgt spid="29"/>
                                        </p:tgtEl>
                                        <p:attrNameLst>
                                          <p:attrName>ppt_x</p:attrName>
                                        </p:attrNameLst>
                                      </p:cBhvr>
                                      <p:tavLst>
                                        <p:tav tm="0">
                                          <p:val>
                                            <p:strVal val="ppt_x"/>
                                          </p:val>
                                        </p:tav>
                                        <p:tav tm="100000">
                                          <p:val>
                                            <p:strVal val="ppt_x"/>
                                          </p:val>
                                        </p:tav>
                                      </p:tavLst>
                                    </p:anim>
                                    <p:anim calcmode="lin" valueType="num">
                                      <p:cBhvr>
                                        <p:cTn id="47" dur="1000"/>
                                        <p:tgtEl>
                                          <p:spTgt spid="29"/>
                                        </p:tgtEl>
                                        <p:attrNameLst>
                                          <p:attrName>ppt_y</p:attrName>
                                        </p:attrNameLst>
                                      </p:cBhvr>
                                      <p:tavLst>
                                        <p:tav tm="0">
                                          <p:val>
                                            <p:strVal val="ppt_y"/>
                                          </p:val>
                                        </p:tav>
                                        <p:tav tm="100000">
                                          <p:val>
                                            <p:strVal val="ppt_y+.1"/>
                                          </p:val>
                                        </p:tav>
                                      </p:tavLst>
                                    </p:anim>
                                    <p:set>
                                      <p:cBhvr>
                                        <p:cTn id="48" dur="1" fill="hold">
                                          <p:stCondLst>
                                            <p:cond delay="999"/>
                                          </p:stCondLst>
                                        </p:cTn>
                                        <p:tgtEl>
                                          <p:spTgt spid="2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up)">
                                      <p:cBhvr>
                                        <p:cTn id="53" dur="500"/>
                                        <p:tgtEl>
                                          <p:spTgt spid="12"/>
                                        </p:tgtEl>
                                      </p:cBhvr>
                                    </p:animEffec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subTnLst>
                                    <p:audio>
                                      <p:cMediaNode>
                                        <p:cTn display="0" masterRel="sameClick">
                                          <p:stCondLst>
                                            <p:cond evt="begin" delay="0">
                                              <p:tn val="55"/>
                                            </p:cond>
                                          </p:stCondLst>
                                          <p:endCondLst>
                                            <p:cond evt="onStopAudio" delay="0">
                                              <p:tgtEl>
                                                <p:sldTgt/>
                                              </p:tgtEl>
                                            </p:cond>
                                          </p:endCondLst>
                                        </p:cTn>
                                        <p:tgtEl>
                                          <p:sndTgt r:embed="rId2" name="whoosh.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exit" presetSubtype="0" fill="hold" grpId="0" nodeType="clickEffect">
                                  <p:stCondLst>
                                    <p:cond delay="0"/>
                                  </p:stCondLst>
                                  <p:childTnLst>
                                    <p:animEffect transition="out" filter="fade">
                                      <p:cBhvr>
                                        <p:cTn id="63" dur="1000"/>
                                        <p:tgtEl>
                                          <p:spTgt spid="30"/>
                                        </p:tgtEl>
                                      </p:cBhvr>
                                    </p:animEffect>
                                    <p:anim calcmode="lin" valueType="num">
                                      <p:cBhvr>
                                        <p:cTn id="64" dur="1000"/>
                                        <p:tgtEl>
                                          <p:spTgt spid="30"/>
                                        </p:tgtEl>
                                        <p:attrNameLst>
                                          <p:attrName>ppt_x</p:attrName>
                                        </p:attrNameLst>
                                      </p:cBhvr>
                                      <p:tavLst>
                                        <p:tav tm="0">
                                          <p:val>
                                            <p:strVal val="ppt_x"/>
                                          </p:val>
                                        </p:tav>
                                        <p:tav tm="100000">
                                          <p:val>
                                            <p:strVal val="ppt_x"/>
                                          </p:val>
                                        </p:tav>
                                      </p:tavLst>
                                    </p:anim>
                                    <p:anim calcmode="lin" valueType="num">
                                      <p:cBhvr>
                                        <p:cTn id="65" dur="1000"/>
                                        <p:tgtEl>
                                          <p:spTgt spid="30"/>
                                        </p:tgtEl>
                                        <p:attrNameLst>
                                          <p:attrName>ppt_y</p:attrName>
                                        </p:attrNameLst>
                                      </p:cBhvr>
                                      <p:tavLst>
                                        <p:tav tm="0">
                                          <p:val>
                                            <p:strVal val="ppt_y"/>
                                          </p:val>
                                        </p:tav>
                                        <p:tav tm="100000">
                                          <p:val>
                                            <p:strVal val="ppt_y+.1"/>
                                          </p:val>
                                        </p:tav>
                                      </p:tavLst>
                                    </p:anim>
                                    <p:set>
                                      <p:cBhvr>
                                        <p:cTn id="66" dur="1" fill="hold">
                                          <p:stCondLst>
                                            <p:cond delay="999"/>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up)">
                                      <p:cBhvr>
                                        <p:cTn id="71" dur="500"/>
                                        <p:tgtEl>
                                          <p:spTgt spid="11"/>
                                        </p:tgtEl>
                                      </p:cBhvr>
                                    </p:animEffect>
                                  </p:childTnLst>
                                </p:cTn>
                              </p:par>
                            </p:childTnLst>
                          </p:cTn>
                        </p:par>
                        <p:par>
                          <p:cTn id="72" fill="hold">
                            <p:stCondLst>
                              <p:cond delay="500"/>
                            </p:stCondLst>
                            <p:childTnLst>
                              <p:par>
                                <p:cTn id="73" presetID="53" presetClass="entr" presetSubtype="16"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p:cTn id="75" dur="500" fill="hold"/>
                                        <p:tgtEl>
                                          <p:spTgt spid="16"/>
                                        </p:tgtEl>
                                        <p:attrNameLst>
                                          <p:attrName>ppt_w</p:attrName>
                                        </p:attrNameLst>
                                      </p:cBhvr>
                                      <p:tavLst>
                                        <p:tav tm="0">
                                          <p:val>
                                            <p:fltVal val="0"/>
                                          </p:val>
                                        </p:tav>
                                        <p:tav tm="100000">
                                          <p:val>
                                            <p:strVal val="#ppt_w"/>
                                          </p:val>
                                        </p:tav>
                                      </p:tavLst>
                                    </p:anim>
                                    <p:anim calcmode="lin" valueType="num">
                                      <p:cBhvr>
                                        <p:cTn id="76" dur="500" fill="hold"/>
                                        <p:tgtEl>
                                          <p:spTgt spid="16"/>
                                        </p:tgtEl>
                                        <p:attrNameLst>
                                          <p:attrName>ppt_h</p:attrName>
                                        </p:attrNameLst>
                                      </p:cBhvr>
                                      <p:tavLst>
                                        <p:tav tm="0">
                                          <p:val>
                                            <p:fltVal val="0"/>
                                          </p:val>
                                        </p:tav>
                                        <p:tav tm="100000">
                                          <p:val>
                                            <p:strVal val="#ppt_h"/>
                                          </p:val>
                                        </p:tav>
                                      </p:tavLst>
                                    </p:anim>
                                    <p:animEffect transition="in" filter="fade">
                                      <p:cBhvr>
                                        <p:cTn id="77" dur="500"/>
                                        <p:tgtEl>
                                          <p:spTgt spid="16"/>
                                        </p:tgtEl>
                                      </p:cBhvr>
                                    </p:animEffect>
                                  </p:childTnLst>
                                  <p:subTnLst>
                                    <p:audio>
                                      <p:cMediaNode>
                                        <p:cTn display="0" masterRel="sameClick">
                                          <p:stCondLst>
                                            <p:cond evt="begin" delay="0">
                                              <p:tn val="73"/>
                                            </p:cond>
                                          </p:stCondLst>
                                          <p:endCondLst>
                                            <p:cond evt="onStopAudio" delay="0">
                                              <p:tgtEl>
                                                <p:sldTgt/>
                                              </p:tgtEl>
                                            </p:cond>
                                          </p:endCondLst>
                                        </p:cTn>
                                        <p:tgtEl>
                                          <p:sndTgt r:embed="rId2" name="whoosh.wav"/>
                                        </p:tgtEl>
                                      </p:cMediaNode>
                                    </p:audio>
                                  </p:subTnLst>
                                </p:cTn>
                              </p:par>
                            </p:childTnLst>
                          </p:cTn>
                        </p:par>
                      </p:childTnLst>
                    </p:cTn>
                  </p:par>
                  <p:par>
                    <p:cTn id="78" fill="hold">
                      <p:stCondLst>
                        <p:cond delay="indefinite"/>
                      </p:stCondLst>
                      <p:childTnLst>
                        <p:par>
                          <p:cTn id="79" fill="hold">
                            <p:stCondLst>
                              <p:cond delay="0"/>
                            </p:stCondLst>
                            <p:childTnLst>
                              <p:par>
                                <p:cTn id="80" presetID="42" presetClass="exit" presetSubtype="0" fill="hold" grpId="0" nodeType="clickEffect">
                                  <p:stCondLst>
                                    <p:cond delay="0"/>
                                  </p:stCondLst>
                                  <p:childTnLst>
                                    <p:animEffect transition="out" filter="fade">
                                      <p:cBhvr>
                                        <p:cTn id="81" dur="1000"/>
                                        <p:tgtEl>
                                          <p:spTgt spid="31"/>
                                        </p:tgtEl>
                                      </p:cBhvr>
                                    </p:animEffect>
                                    <p:anim calcmode="lin" valueType="num">
                                      <p:cBhvr>
                                        <p:cTn id="82" dur="1000"/>
                                        <p:tgtEl>
                                          <p:spTgt spid="31"/>
                                        </p:tgtEl>
                                        <p:attrNameLst>
                                          <p:attrName>ppt_x</p:attrName>
                                        </p:attrNameLst>
                                      </p:cBhvr>
                                      <p:tavLst>
                                        <p:tav tm="0">
                                          <p:val>
                                            <p:strVal val="ppt_x"/>
                                          </p:val>
                                        </p:tav>
                                        <p:tav tm="100000">
                                          <p:val>
                                            <p:strVal val="ppt_x"/>
                                          </p:val>
                                        </p:tav>
                                      </p:tavLst>
                                    </p:anim>
                                    <p:anim calcmode="lin" valueType="num">
                                      <p:cBhvr>
                                        <p:cTn id="83" dur="1000"/>
                                        <p:tgtEl>
                                          <p:spTgt spid="31"/>
                                        </p:tgtEl>
                                        <p:attrNameLst>
                                          <p:attrName>ppt_y</p:attrName>
                                        </p:attrNameLst>
                                      </p:cBhvr>
                                      <p:tavLst>
                                        <p:tav tm="0">
                                          <p:val>
                                            <p:strVal val="ppt_y"/>
                                          </p:val>
                                        </p:tav>
                                        <p:tav tm="100000">
                                          <p:val>
                                            <p:strVal val="ppt_y+.1"/>
                                          </p:val>
                                        </p:tav>
                                      </p:tavLst>
                                    </p:anim>
                                    <p:set>
                                      <p:cBhvr>
                                        <p:cTn id="84" dur="1" fill="hold">
                                          <p:stCondLst>
                                            <p:cond delay="999"/>
                                          </p:stCondLst>
                                        </p:cTn>
                                        <p:tgtEl>
                                          <p:spTgt spid="3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wipe(up)">
                                      <p:cBhvr>
                                        <p:cTn id="89" dur="500"/>
                                        <p:tgtEl>
                                          <p:spTgt spid="10"/>
                                        </p:tgtEl>
                                      </p:cBhvr>
                                    </p:animEffect>
                                  </p:childTnLst>
                                </p:cTn>
                              </p:par>
                            </p:childTnLst>
                          </p:cTn>
                        </p:par>
                        <p:par>
                          <p:cTn id="90" fill="hold">
                            <p:stCondLst>
                              <p:cond delay="500"/>
                            </p:stCondLst>
                            <p:childTnLst>
                              <p:par>
                                <p:cTn id="91" presetID="53" presetClass="entr" presetSubtype="16" fill="hold" grpId="0" nodeType="afterEffect">
                                  <p:stCondLst>
                                    <p:cond delay="0"/>
                                  </p:stCondLst>
                                  <p:childTnLst>
                                    <p:set>
                                      <p:cBhvr>
                                        <p:cTn id="92" dur="1" fill="hold">
                                          <p:stCondLst>
                                            <p:cond delay="0"/>
                                          </p:stCondLst>
                                        </p:cTn>
                                        <p:tgtEl>
                                          <p:spTgt spid="17"/>
                                        </p:tgtEl>
                                        <p:attrNameLst>
                                          <p:attrName>style.visibility</p:attrName>
                                        </p:attrNameLst>
                                      </p:cBhvr>
                                      <p:to>
                                        <p:strVal val="visible"/>
                                      </p:to>
                                    </p:set>
                                    <p:anim calcmode="lin" valueType="num">
                                      <p:cBhvr>
                                        <p:cTn id="93" dur="500" fill="hold"/>
                                        <p:tgtEl>
                                          <p:spTgt spid="17"/>
                                        </p:tgtEl>
                                        <p:attrNameLst>
                                          <p:attrName>ppt_w</p:attrName>
                                        </p:attrNameLst>
                                      </p:cBhvr>
                                      <p:tavLst>
                                        <p:tav tm="0">
                                          <p:val>
                                            <p:fltVal val="0"/>
                                          </p:val>
                                        </p:tav>
                                        <p:tav tm="100000">
                                          <p:val>
                                            <p:strVal val="#ppt_w"/>
                                          </p:val>
                                        </p:tav>
                                      </p:tavLst>
                                    </p:anim>
                                    <p:anim calcmode="lin" valueType="num">
                                      <p:cBhvr>
                                        <p:cTn id="94" dur="500" fill="hold"/>
                                        <p:tgtEl>
                                          <p:spTgt spid="17"/>
                                        </p:tgtEl>
                                        <p:attrNameLst>
                                          <p:attrName>ppt_h</p:attrName>
                                        </p:attrNameLst>
                                      </p:cBhvr>
                                      <p:tavLst>
                                        <p:tav tm="0">
                                          <p:val>
                                            <p:fltVal val="0"/>
                                          </p:val>
                                        </p:tav>
                                        <p:tav tm="100000">
                                          <p:val>
                                            <p:strVal val="#ppt_h"/>
                                          </p:val>
                                        </p:tav>
                                      </p:tavLst>
                                    </p:anim>
                                    <p:animEffect transition="in" filter="fade">
                                      <p:cBhvr>
                                        <p:cTn id="95" dur="500"/>
                                        <p:tgtEl>
                                          <p:spTgt spid="17"/>
                                        </p:tgtEl>
                                      </p:cBhvr>
                                    </p:animEffect>
                                  </p:childTnLst>
                                  <p:subTnLst>
                                    <p:audio>
                                      <p:cMediaNode>
                                        <p:cTn display="0" masterRel="sameClick">
                                          <p:stCondLst>
                                            <p:cond evt="begin" delay="0">
                                              <p:tn val="91"/>
                                            </p:cond>
                                          </p:stCondLst>
                                          <p:endCondLst>
                                            <p:cond evt="onStopAudio" delay="0">
                                              <p:tgtEl>
                                                <p:sldTgt/>
                                              </p:tgtEl>
                                            </p:cond>
                                          </p:endCondLst>
                                        </p:cTn>
                                        <p:tgtEl>
                                          <p:sndTgt r:embed="rId2" name="whoosh.wav"/>
                                        </p:tgtEl>
                                      </p:cMediaNode>
                                    </p:audio>
                                  </p:subTnLst>
                                </p:cTn>
                              </p:par>
                            </p:childTnLst>
                          </p:cTn>
                        </p:par>
                      </p:childTnLst>
                    </p:cTn>
                  </p:par>
                  <p:par>
                    <p:cTn id="96" fill="hold">
                      <p:stCondLst>
                        <p:cond delay="indefinite"/>
                      </p:stCondLst>
                      <p:childTnLst>
                        <p:par>
                          <p:cTn id="97" fill="hold">
                            <p:stCondLst>
                              <p:cond delay="0"/>
                            </p:stCondLst>
                            <p:childTnLst>
                              <p:par>
                                <p:cTn id="98" presetID="42" presetClass="exit" presetSubtype="0" fill="hold" grpId="0" nodeType="clickEffect">
                                  <p:stCondLst>
                                    <p:cond delay="0"/>
                                  </p:stCondLst>
                                  <p:childTnLst>
                                    <p:animEffect transition="out" filter="fade">
                                      <p:cBhvr>
                                        <p:cTn id="99" dur="1000"/>
                                        <p:tgtEl>
                                          <p:spTgt spid="32"/>
                                        </p:tgtEl>
                                      </p:cBhvr>
                                    </p:animEffect>
                                    <p:anim calcmode="lin" valueType="num">
                                      <p:cBhvr>
                                        <p:cTn id="100" dur="1000"/>
                                        <p:tgtEl>
                                          <p:spTgt spid="32"/>
                                        </p:tgtEl>
                                        <p:attrNameLst>
                                          <p:attrName>ppt_x</p:attrName>
                                        </p:attrNameLst>
                                      </p:cBhvr>
                                      <p:tavLst>
                                        <p:tav tm="0">
                                          <p:val>
                                            <p:strVal val="ppt_x"/>
                                          </p:val>
                                        </p:tav>
                                        <p:tav tm="100000">
                                          <p:val>
                                            <p:strVal val="ppt_x"/>
                                          </p:val>
                                        </p:tav>
                                      </p:tavLst>
                                    </p:anim>
                                    <p:anim calcmode="lin" valueType="num">
                                      <p:cBhvr>
                                        <p:cTn id="101" dur="1000"/>
                                        <p:tgtEl>
                                          <p:spTgt spid="32"/>
                                        </p:tgtEl>
                                        <p:attrNameLst>
                                          <p:attrName>ppt_y</p:attrName>
                                        </p:attrNameLst>
                                      </p:cBhvr>
                                      <p:tavLst>
                                        <p:tav tm="0">
                                          <p:val>
                                            <p:strVal val="ppt_y"/>
                                          </p:val>
                                        </p:tav>
                                        <p:tav tm="100000">
                                          <p:val>
                                            <p:strVal val="ppt_y+.1"/>
                                          </p:val>
                                        </p:tav>
                                      </p:tavLst>
                                    </p:anim>
                                    <p:set>
                                      <p:cBhvr>
                                        <p:cTn id="102" dur="1" fill="hold">
                                          <p:stCondLst>
                                            <p:cond delay="999"/>
                                          </p:stCondLst>
                                        </p:cTn>
                                        <p:tgtEl>
                                          <p:spTgt spid="3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wipe(up)">
                                      <p:cBhvr>
                                        <p:cTn id="107" dur="500"/>
                                        <p:tgtEl>
                                          <p:spTgt spid="13"/>
                                        </p:tgtEl>
                                      </p:cBhvr>
                                    </p:animEffect>
                                  </p:childTnLst>
                                </p:cTn>
                              </p:par>
                            </p:childTnLst>
                          </p:cTn>
                        </p:par>
                        <p:par>
                          <p:cTn id="108" fill="hold">
                            <p:stCondLst>
                              <p:cond delay="500"/>
                            </p:stCondLst>
                            <p:childTnLst>
                              <p:par>
                                <p:cTn id="109" presetID="53" presetClass="entr" presetSubtype="16" fill="hold" grpId="0" nodeType="afterEffect">
                                  <p:stCondLst>
                                    <p:cond delay="0"/>
                                  </p:stCondLst>
                                  <p:childTnLst>
                                    <p:set>
                                      <p:cBhvr>
                                        <p:cTn id="110" dur="1" fill="hold">
                                          <p:stCondLst>
                                            <p:cond delay="0"/>
                                          </p:stCondLst>
                                        </p:cTn>
                                        <p:tgtEl>
                                          <p:spTgt spid="23"/>
                                        </p:tgtEl>
                                        <p:attrNameLst>
                                          <p:attrName>style.visibility</p:attrName>
                                        </p:attrNameLst>
                                      </p:cBhvr>
                                      <p:to>
                                        <p:strVal val="visible"/>
                                      </p:to>
                                    </p:set>
                                    <p:anim calcmode="lin" valueType="num">
                                      <p:cBhvr>
                                        <p:cTn id="111" dur="500" fill="hold"/>
                                        <p:tgtEl>
                                          <p:spTgt spid="23"/>
                                        </p:tgtEl>
                                        <p:attrNameLst>
                                          <p:attrName>ppt_w</p:attrName>
                                        </p:attrNameLst>
                                      </p:cBhvr>
                                      <p:tavLst>
                                        <p:tav tm="0">
                                          <p:val>
                                            <p:fltVal val="0"/>
                                          </p:val>
                                        </p:tav>
                                        <p:tav tm="100000">
                                          <p:val>
                                            <p:strVal val="#ppt_w"/>
                                          </p:val>
                                        </p:tav>
                                      </p:tavLst>
                                    </p:anim>
                                    <p:anim calcmode="lin" valueType="num">
                                      <p:cBhvr>
                                        <p:cTn id="112" dur="500" fill="hold"/>
                                        <p:tgtEl>
                                          <p:spTgt spid="23"/>
                                        </p:tgtEl>
                                        <p:attrNameLst>
                                          <p:attrName>ppt_h</p:attrName>
                                        </p:attrNameLst>
                                      </p:cBhvr>
                                      <p:tavLst>
                                        <p:tav tm="0">
                                          <p:val>
                                            <p:fltVal val="0"/>
                                          </p:val>
                                        </p:tav>
                                        <p:tav tm="100000">
                                          <p:val>
                                            <p:strVal val="#ppt_h"/>
                                          </p:val>
                                        </p:tav>
                                      </p:tavLst>
                                    </p:anim>
                                    <p:animEffect transition="in" filter="fade">
                                      <p:cBhvr>
                                        <p:cTn id="113" dur="500"/>
                                        <p:tgtEl>
                                          <p:spTgt spid="23"/>
                                        </p:tgtEl>
                                      </p:cBhvr>
                                    </p:animEffect>
                                  </p:childTnLst>
                                  <p:subTnLst>
                                    <p:audio>
                                      <p:cMediaNode>
                                        <p:cTn display="0" masterRel="sameClick">
                                          <p:stCondLst>
                                            <p:cond evt="begin" delay="0">
                                              <p:tn val="109"/>
                                            </p:cond>
                                          </p:stCondLst>
                                          <p:endCondLst>
                                            <p:cond evt="onStopAudio" delay="0">
                                              <p:tgtEl>
                                                <p:sldTgt/>
                                              </p:tgtEl>
                                            </p:cond>
                                          </p:endCondLst>
                                        </p:cTn>
                                        <p:tgtEl>
                                          <p:sndTgt r:embed="rId2" name="whoosh.wav"/>
                                        </p:tgtEl>
                                      </p:cMediaNode>
                                    </p:audio>
                                  </p:subTnLst>
                                </p:cTn>
                              </p:par>
                            </p:childTnLst>
                          </p:cTn>
                        </p:par>
                      </p:childTnLst>
                    </p:cTn>
                  </p:par>
                  <p:par>
                    <p:cTn id="114" fill="hold">
                      <p:stCondLst>
                        <p:cond delay="indefinite"/>
                      </p:stCondLst>
                      <p:childTnLst>
                        <p:par>
                          <p:cTn id="115" fill="hold">
                            <p:stCondLst>
                              <p:cond delay="0"/>
                            </p:stCondLst>
                            <p:childTnLst>
                              <p:par>
                                <p:cTn id="116" presetID="42" presetClass="exit" presetSubtype="0" fill="hold" grpId="0" nodeType="clickEffect">
                                  <p:stCondLst>
                                    <p:cond delay="0"/>
                                  </p:stCondLst>
                                  <p:childTnLst>
                                    <p:animEffect transition="out" filter="fade">
                                      <p:cBhvr>
                                        <p:cTn id="117" dur="1000"/>
                                        <p:tgtEl>
                                          <p:spTgt spid="33"/>
                                        </p:tgtEl>
                                      </p:cBhvr>
                                    </p:animEffect>
                                    <p:anim calcmode="lin" valueType="num">
                                      <p:cBhvr>
                                        <p:cTn id="118" dur="1000"/>
                                        <p:tgtEl>
                                          <p:spTgt spid="33"/>
                                        </p:tgtEl>
                                        <p:attrNameLst>
                                          <p:attrName>ppt_x</p:attrName>
                                        </p:attrNameLst>
                                      </p:cBhvr>
                                      <p:tavLst>
                                        <p:tav tm="0">
                                          <p:val>
                                            <p:strVal val="ppt_x"/>
                                          </p:val>
                                        </p:tav>
                                        <p:tav tm="100000">
                                          <p:val>
                                            <p:strVal val="ppt_x"/>
                                          </p:val>
                                        </p:tav>
                                      </p:tavLst>
                                    </p:anim>
                                    <p:anim calcmode="lin" valueType="num">
                                      <p:cBhvr>
                                        <p:cTn id="119" dur="1000"/>
                                        <p:tgtEl>
                                          <p:spTgt spid="33"/>
                                        </p:tgtEl>
                                        <p:attrNameLst>
                                          <p:attrName>ppt_y</p:attrName>
                                        </p:attrNameLst>
                                      </p:cBhvr>
                                      <p:tavLst>
                                        <p:tav tm="0">
                                          <p:val>
                                            <p:strVal val="ppt_y"/>
                                          </p:val>
                                        </p:tav>
                                        <p:tav tm="100000">
                                          <p:val>
                                            <p:strVal val="ppt_y+.1"/>
                                          </p:val>
                                        </p:tav>
                                      </p:tavLst>
                                    </p:anim>
                                    <p:set>
                                      <p:cBhvr>
                                        <p:cTn id="120" dur="1" fill="hold">
                                          <p:stCondLst>
                                            <p:cond delay="999"/>
                                          </p:stCondLst>
                                        </p:cTn>
                                        <p:tgtEl>
                                          <p:spTgt spid="33"/>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grpId="0" nodeType="click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wipe(up)">
                                      <p:cBhvr>
                                        <p:cTn id="125" dur="500"/>
                                        <p:tgtEl>
                                          <p:spTgt spid="24"/>
                                        </p:tgtEl>
                                      </p:cBhvr>
                                    </p:animEffect>
                                  </p:childTnLst>
                                </p:cTn>
                              </p:par>
                            </p:childTnLst>
                          </p:cTn>
                        </p:par>
                        <p:par>
                          <p:cTn id="126" fill="hold">
                            <p:stCondLst>
                              <p:cond delay="500"/>
                            </p:stCondLst>
                            <p:childTnLst>
                              <p:par>
                                <p:cTn id="127" presetID="53" presetClass="entr" presetSubtype="16" fill="hold" grpId="0" nodeType="afterEffect">
                                  <p:stCondLst>
                                    <p:cond delay="0"/>
                                  </p:stCondLst>
                                  <p:childTnLst>
                                    <p:set>
                                      <p:cBhvr>
                                        <p:cTn id="128" dur="1" fill="hold">
                                          <p:stCondLst>
                                            <p:cond delay="0"/>
                                          </p:stCondLst>
                                        </p:cTn>
                                        <p:tgtEl>
                                          <p:spTgt spid="26"/>
                                        </p:tgtEl>
                                        <p:attrNameLst>
                                          <p:attrName>style.visibility</p:attrName>
                                        </p:attrNameLst>
                                      </p:cBhvr>
                                      <p:to>
                                        <p:strVal val="visible"/>
                                      </p:to>
                                    </p:set>
                                    <p:anim calcmode="lin" valueType="num">
                                      <p:cBhvr>
                                        <p:cTn id="129" dur="500" fill="hold"/>
                                        <p:tgtEl>
                                          <p:spTgt spid="26"/>
                                        </p:tgtEl>
                                        <p:attrNameLst>
                                          <p:attrName>ppt_w</p:attrName>
                                        </p:attrNameLst>
                                      </p:cBhvr>
                                      <p:tavLst>
                                        <p:tav tm="0">
                                          <p:val>
                                            <p:fltVal val="0"/>
                                          </p:val>
                                        </p:tav>
                                        <p:tav tm="100000">
                                          <p:val>
                                            <p:strVal val="#ppt_w"/>
                                          </p:val>
                                        </p:tav>
                                      </p:tavLst>
                                    </p:anim>
                                    <p:anim calcmode="lin" valueType="num">
                                      <p:cBhvr>
                                        <p:cTn id="130" dur="500" fill="hold"/>
                                        <p:tgtEl>
                                          <p:spTgt spid="26"/>
                                        </p:tgtEl>
                                        <p:attrNameLst>
                                          <p:attrName>ppt_h</p:attrName>
                                        </p:attrNameLst>
                                      </p:cBhvr>
                                      <p:tavLst>
                                        <p:tav tm="0">
                                          <p:val>
                                            <p:fltVal val="0"/>
                                          </p:val>
                                        </p:tav>
                                        <p:tav tm="100000">
                                          <p:val>
                                            <p:strVal val="#ppt_h"/>
                                          </p:val>
                                        </p:tav>
                                      </p:tavLst>
                                    </p:anim>
                                    <p:animEffect transition="in" filter="fade">
                                      <p:cBhvr>
                                        <p:cTn id="131" dur="500"/>
                                        <p:tgtEl>
                                          <p:spTgt spid="26"/>
                                        </p:tgtEl>
                                      </p:cBhvr>
                                    </p:animEffect>
                                  </p:childTnLst>
                                  <p:subTnLst>
                                    <p:audio>
                                      <p:cMediaNode>
                                        <p:cTn display="0" masterRel="sameClick">
                                          <p:stCondLst>
                                            <p:cond evt="begin" delay="0">
                                              <p:tn val="127"/>
                                            </p:cond>
                                          </p:stCondLst>
                                          <p:endCondLst>
                                            <p:cond evt="onStopAudio" delay="0">
                                              <p:tgtEl>
                                                <p:sldTgt/>
                                              </p:tgtEl>
                                            </p:cond>
                                          </p:endCondLst>
                                        </p:cTn>
                                        <p:tgtEl>
                                          <p:sndTgt r:embed="rId2" name="whoosh.wav"/>
                                        </p:tgtEl>
                                      </p:cMediaNode>
                                    </p:audio>
                                  </p:sub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0" nodeType="clickEffect">
                                  <p:stCondLst>
                                    <p:cond delay="0"/>
                                  </p:stCondLst>
                                  <p:childTnLst>
                                    <p:set>
                                      <p:cBhvr>
                                        <p:cTn id="135" dur="1" fill="hold">
                                          <p:stCondLst>
                                            <p:cond delay="0"/>
                                          </p:stCondLst>
                                        </p:cTn>
                                        <p:tgtEl>
                                          <p:spTgt spid="34"/>
                                        </p:tgtEl>
                                        <p:attrNameLst>
                                          <p:attrName>style.visibility</p:attrName>
                                        </p:attrNameLst>
                                      </p:cBhvr>
                                      <p:to>
                                        <p:strVal val="visible"/>
                                      </p:to>
                                    </p:set>
                                    <p:anim calcmode="lin" valueType="num">
                                      <p:cBhvr>
                                        <p:cTn id="136" dur="500" fill="hold"/>
                                        <p:tgtEl>
                                          <p:spTgt spid="34"/>
                                        </p:tgtEl>
                                        <p:attrNameLst>
                                          <p:attrName>ppt_w</p:attrName>
                                        </p:attrNameLst>
                                      </p:cBhvr>
                                      <p:tavLst>
                                        <p:tav tm="0">
                                          <p:val>
                                            <p:fltVal val="0"/>
                                          </p:val>
                                        </p:tav>
                                        <p:tav tm="100000">
                                          <p:val>
                                            <p:strVal val="#ppt_w"/>
                                          </p:val>
                                        </p:tav>
                                      </p:tavLst>
                                    </p:anim>
                                    <p:anim calcmode="lin" valueType="num">
                                      <p:cBhvr>
                                        <p:cTn id="137" dur="500" fill="hold"/>
                                        <p:tgtEl>
                                          <p:spTgt spid="34"/>
                                        </p:tgtEl>
                                        <p:attrNameLst>
                                          <p:attrName>ppt_h</p:attrName>
                                        </p:attrNameLst>
                                      </p:cBhvr>
                                      <p:tavLst>
                                        <p:tav tm="0">
                                          <p:val>
                                            <p:fltVal val="0"/>
                                          </p:val>
                                        </p:tav>
                                        <p:tav tm="100000">
                                          <p:val>
                                            <p:strVal val="#ppt_h"/>
                                          </p:val>
                                        </p:tav>
                                      </p:tavLst>
                                    </p:anim>
                                    <p:animEffect transition="in" filter="fade">
                                      <p:cBhvr>
                                        <p:cTn id="138" dur="500"/>
                                        <p:tgtEl>
                                          <p:spTgt spid="34"/>
                                        </p:tgtEl>
                                      </p:cBhvr>
                                    </p:animEffect>
                                  </p:childTnLst>
                                  <p:subTnLst>
                                    <p:audio>
                                      <p:cMediaNode>
                                        <p:cTn display="0" masterRel="sameClick">
                                          <p:stCondLst>
                                            <p:cond evt="begin" delay="0">
                                              <p:tn val="134"/>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8" grpId="0" animBg="1"/>
      <p:bldP spid="20" grpId="0"/>
      <p:bldP spid="24" grpId="0" animBg="1"/>
      <p:bldP spid="19" grpId="0"/>
      <p:bldP spid="15" grpId="0"/>
      <p:bldP spid="16" grpId="0"/>
      <p:bldP spid="17" grpId="0"/>
      <p:bldP spid="22" grpId="0"/>
      <p:bldP spid="23" grpId="0"/>
      <p:bldP spid="26" grpId="0"/>
      <p:bldP spid="28" grpId="0" animBg="1"/>
      <p:bldP spid="29" grpId="0" animBg="1"/>
      <p:bldP spid="30" grpId="0" animBg="1"/>
      <p:bldP spid="31" grpId="0"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0408C97-33C2-4CFB-9896-D5593EA98B93}"/>
              </a:ext>
            </a:extLst>
          </p:cNvPr>
          <p:cNvSpPr/>
          <p:nvPr/>
        </p:nvSpPr>
        <p:spPr>
          <a:xfrm>
            <a:off x="130303" y="297957"/>
            <a:ext cx="8883395" cy="4547587"/>
          </a:xfrm>
          <a:prstGeom prst="roundRect">
            <a:avLst>
              <a:gd name="adj" fmla="val 6681"/>
            </a:avLst>
          </a:prstGeom>
          <a:solidFill>
            <a:schemeClr val="bg1">
              <a:alpha val="96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srgbClr val="00B0F0"/>
              </a:solidFill>
              <a:effectLst/>
              <a:uLnTx/>
              <a:uFillTx/>
              <a:latin typeface="Arial" panose="020B0604020202020204" pitchFamily="34" charset="0"/>
              <a:ea typeface="+mn-ea"/>
              <a:cs typeface="+mn-cs"/>
              <a:sym typeface="Arial"/>
            </a:endParaRPr>
          </a:p>
        </p:txBody>
      </p:sp>
      <p:sp>
        <p:nvSpPr>
          <p:cNvPr id="10" name="Rectangle: Rounded Corners 9">
            <a:extLst>
              <a:ext uri="{FF2B5EF4-FFF2-40B4-BE49-F238E27FC236}">
                <a16:creationId xmlns:a16="http://schemas.microsoft.com/office/drawing/2014/main" id="{A0055CDE-B6ED-4C51-AA60-3A18E94A47E7}"/>
              </a:ext>
            </a:extLst>
          </p:cNvPr>
          <p:cNvSpPr/>
          <p:nvPr/>
        </p:nvSpPr>
        <p:spPr>
          <a:xfrm>
            <a:off x="1660651" y="1642810"/>
            <a:ext cx="409844" cy="2538686"/>
          </a:xfrm>
          <a:prstGeom prst="roundRect">
            <a:avLst/>
          </a:prstGeom>
          <a:solidFill>
            <a:srgbClr val="C7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45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11" name="Rectangle: Rounded Corners 10">
            <a:extLst>
              <a:ext uri="{FF2B5EF4-FFF2-40B4-BE49-F238E27FC236}">
                <a16:creationId xmlns:a16="http://schemas.microsoft.com/office/drawing/2014/main" id="{21797855-D86F-410E-A6C3-D8EB37D05E83}"/>
              </a:ext>
            </a:extLst>
          </p:cNvPr>
          <p:cNvSpPr/>
          <p:nvPr/>
        </p:nvSpPr>
        <p:spPr>
          <a:xfrm>
            <a:off x="2117779" y="1642810"/>
            <a:ext cx="409844" cy="2538686"/>
          </a:xfrm>
          <a:prstGeom prst="roundRect">
            <a:avLst/>
          </a:prstGeom>
          <a:solidFill>
            <a:srgbClr val="E8E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45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12" name="Rectangle: Rounded Corners 11">
            <a:extLst>
              <a:ext uri="{FF2B5EF4-FFF2-40B4-BE49-F238E27FC236}">
                <a16:creationId xmlns:a16="http://schemas.microsoft.com/office/drawing/2014/main" id="{8DFE8815-AFE1-4EB1-8BF0-5A2508504498}"/>
              </a:ext>
            </a:extLst>
          </p:cNvPr>
          <p:cNvSpPr/>
          <p:nvPr/>
        </p:nvSpPr>
        <p:spPr>
          <a:xfrm>
            <a:off x="2560339" y="1642810"/>
            <a:ext cx="449980" cy="2538686"/>
          </a:xfrm>
          <a:prstGeom prst="roundRect">
            <a:avLst/>
          </a:prstGeom>
          <a:solidFill>
            <a:srgbClr val="FBD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45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13" name="Rectangle: Rounded Corners 12">
            <a:extLst>
              <a:ext uri="{FF2B5EF4-FFF2-40B4-BE49-F238E27FC236}">
                <a16:creationId xmlns:a16="http://schemas.microsoft.com/office/drawing/2014/main" id="{6051F0CB-D79B-49A9-ADBC-80DFCE10FAF0}"/>
              </a:ext>
            </a:extLst>
          </p:cNvPr>
          <p:cNvSpPr/>
          <p:nvPr/>
        </p:nvSpPr>
        <p:spPr>
          <a:xfrm>
            <a:off x="1184699" y="1642810"/>
            <a:ext cx="430534" cy="2538686"/>
          </a:xfrm>
          <a:prstGeom prst="roundRect">
            <a:avLst/>
          </a:prstGeom>
          <a:solidFill>
            <a:srgbClr val="FBD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45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14" name="TextBox 13">
            <a:extLst>
              <a:ext uri="{FF2B5EF4-FFF2-40B4-BE49-F238E27FC236}">
                <a16:creationId xmlns:a16="http://schemas.microsoft.com/office/drawing/2014/main" id="{F7284312-0795-47CF-8D8D-00FC314ADD63}"/>
              </a:ext>
            </a:extLst>
          </p:cNvPr>
          <p:cNvSpPr txBox="1"/>
          <p:nvPr/>
        </p:nvSpPr>
        <p:spPr>
          <a:xfrm>
            <a:off x="80259" y="2173250"/>
            <a:ext cx="692410" cy="7848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500" b="1" i="0" u="none" strike="noStrike" kern="1200" cap="none" spc="450" normalizeH="0" baseline="0" noProof="0">
                <a:ln>
                  <a:noFill/>
                </a:ln>
                <a:solidFill>
                  <a:prstClr val="black">
                    <a:lumMod val="75000"/>
                    <a:lumOff val="25000"/>
                  </a:prstClr>
                </a:solidFill>
                <a:effectLst/>
                <a:uLnTx/>
                <a:uFillTx/>
                <a:latin typeface="Calibri" panose="020F0502020204030204"/>
                <a:ea typeface="+mn-ea"/>
                <a:cs typeface="Arial"/>
                <a:sym typeface="Arial"/>
              </a:rPr>
              <a:t> </a:t>
            </a:r>
            <a:r>
              <a:rPr kumimoji="0" lang="en-US" sz="4050" b="1" i="0" u="none" strike="noStrike" kern="1200" cap="none" spc="450" normalizeH="0" baseline="0" noProof="0">
                <a:ln>
                  <a:noFill/>
                </a:ln>
                <a:solidFill>
                  <a:prstClr val="black">
                    <a:lumMod val="75000"/>
                    <a:lumOff val="25000"/>
                  </a:prstClr>
                </a:solidFill>
                <a:effectLst/>
                <a:uLnTx/>
                <a:uFillTx/>
                <a:latin typeface="Calibri" panose="020F0502020204030204"/>
                <a:ea typeface="+mn-ea"/>
                <a:cs typeface="Arial"/>
                <a:sym typeface="Arial"/>
              </a:rPr>
              <a:t>+</a:t>
            </a:r>
            <a:endParaRPr kumimoji="0" lang="vi-VN" sz="4500" b="1" i="0" u="none" strike="noStrike" kern="1200" cap="none" spc="450" normalizeH="0" baseline="0" noProof="0" dirty="0">
              <a:ln>
                <a:noFill/>
              </a:ln>
              <a:solidFill>
                <a:prstClr val="black">
                  <a:lumMod val="75000"/>
                  <a:lumOff val="25000"/>
                </a:prstClr>
              </a:solidFill>
              <a:effectLst/>
              <a:uLnTx/>
              <a:uFillTx/>
              <a:latin typeface="Arial" panose="020B0604020202020204" pitchFamily="34" charset="0"/>
              <a:ea typeface="+mn-ea"/>
              <a:cs typeface="Arial"/>
              <a:sym typeface="Arial"/>
            </a:endParaRPr>
          </a:p>
        </p:txBody>
      </p:sp>
      <p:sp>
        <p:nvSpPr>
          <p:cNvPr id="18" name="Rectangle: Rounded Corners 17">
            <a:extLst>
              <a:ext uri="{FF2B5EF4-FFF2-40B4-BE49-F238E27FC236}">
                <a16:creationId xmlns:a16="http://schemas.microsoft.com/office/drawing/2014/main" id="{1AF105D3-28AA-4D8F-A171-43AAC3684D6A}"/>
              </a:ext>
            </a:extLst>
          </p:cNvPr>
          <p:cNvSpPr/>
          <p:nvPr/>
        </p:nvSpPr>
        <p:spPr>
          <a:xfrm>
            <a:off x="3052688" y="1642810"/>
            <a:ext cx="449980" cy="2538686"/>
          </a:xfrm>
          <a:prstGeom prst="roundRect">
            <a:avLst/>
          </a:prstGeom>
          <a:solidFill>
            <a:srgbClr val="C7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45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0" name="TextBox 19">
            <a:extLst>
              <a:ext uri="{FF2B5EF4-FFF2-40B4-BE49-F238E27FC236}">
                <a16:creationId xmlns:a16="http://schemas.microsoft.com/office/drawing/2014/main" id="{4EC9EB46-2DCD-4594-AE13-82769FB47644}"/>
              </a:ext>
            </a:extLst>
          </p:cNvPr>
          <p:cNvSpPr txBox="1"/>
          <p:nvPr/>
        </p:nvSpPr>
        <p:spPr>
          <a:xfrm>
            <a:off x="1119572" y="2289187"/>
            <a:ext cx="2731503"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900" normalizeH="0" baseline="0" noProof="0">
                <a:ln>
                  <a:noFill/>
                </a:ln>
                <a:solidFill>
                  <a:prstClr val="black">
                    <a:lumMod val="75000"/>
                    <a:lumOff val="25000"/>
                  </a:prstClr>
                </a:solidFill>
                <a:effectLst/>
                <a:uLnTx/>
                <a:uFillTx/>
                <a:latin typeface="Calibri" panose="020F0502020204030204"/>
                <a:ea typeface="+mn-ea"/>
                <a:cs typeface="Arial"/>
                <a:sym typeface="Arial"/>
              </a:rPr>
              <a:t>26156</a:t>
            </a:r>
            <a:endParaRPr kumimoji="0" lang="vi-VN" sz="5400" b="1" i="0" u="none" strike="noStrike" kern="1200" cap="none" spc="900" normalizeH="0" baseline="0" noProof="0" dirty="0">
              <a:ln>
                <a:noFill/>
              </a:ln>
              <a:solidFill>
                <a:prstClr val="black">
                  <a:lumMod val="75000"/>
                  <a:lumOff val="25000"/>
                </a:prstClr>
              </a:solidFill>
              <a:effectLst/>
              <a:uLnTx/>
              <a:uFillTx/>
              <a:latin typeface="Arial" panose="020B0604020202020204" pitchFamily="34" charset="0"/>
              <a:ea typeface="+mn-ea"/>
              <a:cs typeface="Arial"/>
              <a:sym typeface="Arial"/>
            </a:endParaRPr>
          </a:p>
        </p:txBody>
      </p:sp>
      <p:sp>
        <p:nvSpPr>
          <p:cNvPr id="24" name="Rectangle: Rounded Corners 23">
            <a:extLst>
              <a:ext uri="{FF2B5EF4-FFF2-40B4-BE49-F238E27FC236}">
                <a16:creationId xmlns:a16="http://schemas.microsoft.com/office/drawing/2014/main" id="{E9487AC6-A22A-40E3-B6DB-12BEA82CE175}"/>
              </a:ext>
            </a:extLst>
          </p:cNvPr>
          <p:cNvSpPr/>
          <p:nvPr/>
        </p:nvSpPr>
        <p:spPr>
          <a:xfrm>
            <a:off x="671982" y="1640723"/>
            <a:ext cx="430534" cy="2538686"/>
          </a:xfrm>
          <a:prstGeom prst="roundRect">
            <a:avLst/>
          </a:prstGeom>
          <a:solidFill>
            <a:srgbClr val="E8E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45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19" name="TextBox 18">
            <a:extLst>
              <a:ext uri="{FF2B5EF4-FFF2-40B4-BE49-F238E27FC236}">
                <a16:creationId xmlns:a16="http://schemas.microsoft.com/office/drawing/2014/main" id="{3C648B46-6D5D-4F4D-A3FE-4FE1485ECA06}"/>
              </a:ext>
            </a:extLst>
          </p:cNvPr>
          <p:cNvSpPr txBox="1"/>
          <p:nvPr/>
        </p:nvSpPr>
        <p:spPr>
          <a:xfrm>
            <a:off x="649047" y="1634579"/>
            <a:ext cx="3792665"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900" normalizeH="0" baseline="0" noProof="0">
                <a:ln>
                  <a:noFill/>
                </a:ln>
                <a:solidFill>
                  <a:prstClr val="black">
                    <a:lumMod val="75000"/>
                    <a:lumOff val="25000"/>
                  </a:prstClr>
                </a:solidFill>
                <a:effectLst/>
                <a:uLnTx/>
                <a:uFillTx/>
                <a:latin typeface="Calibri" panose="020F0502020204030204"/>
                <a:ea typeface="+mn-ea"/>
                <a:cs typeface="Arial"/>
                <a:sym typeface="Arial"/>
              </a:rPr>
              <a:t>156482</a:t>
            </a:r>
            <a:endParaRPr kumimoji="0" lang="vi-VN" sz="5400" b="1" i="0" u="none" strike="noStrike" kern="1200" cap="none" spc="900" normalizeH="0" baseline="0" noProof="0" dirty="0">
              <a:ln>
                <a:noFill/>
              </a:ln>
              <a:solidFill>
                <a:prstClr val="black">
                  <a:lumMod val="75000"/>
                  <a:lumOff val="25000"/>
                </a:prstClr>
              </a:solidFill>
              <a:effectLst/>
              <a:uLnTx/>
              <a:uFillTx/>
              <a:latin typeface="Arial" panose="020B0604020202020204" pitchFamily="34" charset="0"/>
              <a:ea typeface="+mn-ea"/>
              <a:cs typeface="Arial"/>
              <a:sym typeface="Arial"/>
            </a:endParaRPr>
          </a:p>
        </p:txBody>
      </p:sp>
      <p:sp>
        <p:nvSpPr>
          <p:cNvPr id="27" name="TextBox 26">
            <a:extLst>
              <a:ext uri="{FF2B5EF4-FFF2-40B4-BE49-F238E27FC236}">
                <a16:creationId xmlns:a16="http://schemas.microsoft.com/office/drawing/2014/main" id="{23438AE1-AFD2-408C-B162-05FE48E9096B}"/>
              </a:ext>
            </a:extLst>
          </p:cNvPr>
          <p:cNvSpPr txBox="1"/>
          <p:nvPr/>
        </p:nvSpPr>
        <p:spPr>
          <a:xfrm>
            <a:off x="1399966" y="453160"/>
            <a:ext cx="56927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3E00FF"/>
                </a:solidFill>
                <a:effectLst/>
                <a:uLnTx/>
                <a:uFillTx/>
                <a:latin typeface="Arial"/>
                <a:cs typeface="Arial"/>
                <a:sym typeface="Arial"/>
              </a:rPr>
              <a:t>156 482 + 26 156 = </a:t>
            </a:r>
            <a:r>
              <a:rPr kumimoji="0" lang="en-US" sz="4000" b="1" i="0" u="none" strike="noStrike" kern="0" cap="none" spc="0" normalizeH="0" baseline="0" noProof="0">
                <a:ln>
                  <a:noFill/>
                </a:ln>
                <a:solidFill>
                  <a:srgbClr val="FF0000"/>
                </a:solidFill>
                <a:effectLst/>
                <a:uLnTx/>
                <a:uFillTx/>
                <a:latin typeface="Arial"/>
                <a:cs typeface="Arial"/>
                <a:sym typeface="Arial"/>
              </a:rPr>
              <a:t>?</a:t>
            </a:r>
          </a:p>
        </p:txBody>
      </p:sp>
      <p:sp>
        <p:nvSpPr>
          <p:cNvPr id="15" name="TextBox 14">
            <a:extLst>
              <a:ext uri="{FF2B5EF4-FFF2-40B4-BE49-F238E27FC236}">
                <a16:creationId xmlns:a16="http://schemas.microsoft.com/office/drawing/2014/main" id="{61EA436F-CC16-421B-B090-69661DCF27F0}"/>
              </a:ext>
            </a:extLst>
          </p:cNvPr>
          <p:cNvSpPr txBox="1"/>
          <p:nvPr/>
        </p:nvSpPr>
        <p:spPr>
          <a:xfrm>
            <a:off x="2550920" y="3256079"/>
            <a:ext cx="626678"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450" normalizeH="0" baseline="0" noProof="0">
                <a:ln>
                  <a:noFill/>
                </a:ln>
                <a:solidFill>
                  <a:prstClr val="black">
                    <a:lumMod val="75000"/>
                    <a:lumOff val="25000"/>
                  </a:prstClr>
                </a:solidFill>
                <a:effectLst/>
                <a:uLnTx/>
                <a:uFillTx/>
                <a:latin typeface="Calibri" panose="020F0502020204030204"/>
                <a:ea typeface="+mn-ea"/>
                <a:cs typeface="Arial"/>
                <a:sym typeface="Arial"/>
              </a:rPr>
              <a:t>3</a:t>
            </a:r>
            <a:endParaRPr kumimoji="0" lang="vi-VN" sz="5400" b="1" i="0" u="none" strike="noStrike" kern="1200" cap="none" spc="450" normalizeH="0" baseline="0" noProof="0" dirty="0">
              <a:ln>
                <a:noFill/>
              </a:ln>
              <a:solidFill>
                <a:prstClr val="black">
                  <a:lumMod val="75000"/>
                  <a:lumOff val="25000"/>
                </a:prstClr>
              </a:solidFill>
              <a:effectLst/>
              <a:uLnTx/>
              <a:uFillTx/>
              <a:latin typeface="Arial" panose="020B0604020202020204" pitchFamily="34" charset="0"/>
              <a:ea typeface="+mn-ea"/>
              <a:cs typeface="Arial"/>
              <a:sym typeface="Arial"/>
            </a:endParaRPr>
          </a:p>
        </p:txBody>
      </p:sp>
      <p:sp>
        <p:nvSpPr>
          <p:cNvPr id="16" name="TextBox 15">
            <a:extLst>
              <a:ext uri="{FF2B5EF4-FFF2-40B4-BE49-F238E27FC236}">
                <a16:creationId xmlns:a16="http://schemas.microsoft.com/office/drawing/2014/main" id="{F5D0AD45-6701-4F53-9D6B-246C24C82D66}"/>
              </a:ext>
            </a:extLst>
          </p:cNvPr>
          <p:cNvSpPr txBox="1"/>
          <p:nvPr/>
        </p:nvSpPr>
        <p:spPr>
          <a:xfrm>
            <a:off x="2104257" y="3256079"/>
            <a:ext cx="626678"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450" normalizeH="0" baseline="0" noProof="0">
                <a:ln>
                  <a:noFill/>
                </a:ln>
                <a:solidFill>
                  <a:prstClr val="black">
                    <a:lumMod val="75000"/>
                    <a:lumOff val="25000"/>
                  </a:prstClr>
                </a:solidFill>
                <a:effectLst/>
                <a:uLnTx/>
                <a:uFillTx/>
                <a:latin typeface="Calibri" panose="020F0502020204030204"/>
                <a:ea typeface="+mn-ea"/>
                <a:cs typeface="Arial"/>
                <a:sym typeface="Arial"/>
              </a:rPr>
              <a:t>6</a:t>
            </a:r>
            <a:endParaRPr kumimoji="0" lang="vi-VN" sz="5400" b="1" i="0" u="none" strike="noStrike" kern="1200" cap="none" spc="450" normalizeH="0" baseline="0" noProof="0" dirty="0">
              <a:ln>
                <a:noFill/>
              </a:ln>
              <a:solidFill>
                <a:prstClr val="black">
                  <a:lumMod val="75000"/>
                  <a:lumOff val="25000"/>
                </a:prstClr>
              </a:solidFill>
              <a:effectLst/>
              <a:uLnTx/>
              <a:uFillTx/>
              <a:latin typeface="Arial" panose="020B0604020202020204" pitchFamily="34" charset="0"/>
              <a:ea typeface="+mn-ea"/>
              <a:cs typeface="Arial"/>
              <a:sym typeface="Arial"/>
            </a:endParaRPr>
          </a:p>
        </p:txBody>
      </p:sp>
      <p:sp>
        <p:nvSpPr>
          <p:cNvPr id="17" name="TextBox 16">
            <a:extLst>
              <a:ext uri="{FF2B5EF4-FFF2-40B4-BE49-F238E27FC236}">
                <a16:creationId xmlns:a16="http://schemas.microsoft.com/office/drawing/2014/main" id="{70124242-7FDB-4B48-935C-7D38D4898A84}"/>
              </a:ext>
            </a:extLst>
          </p:cNvPr>
          <p:cNvSpPr txBox="1"/>
          <p:nvPr/>
        </p:nvSpPr>
        <p:spPr>
          <a:xfrm>
            <a:off x="1630756" y="3276653"/>
            <a:ext cx="626678"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450" normalizeH="0" baseline="0" noProof="0">
                <a:ln>
                  <a:noFill/>
                </a:ln>
                <a:solidFill>
                  <a:prstClr val="black">
                    <a:lumMod val="75000"/>
                    <a:lumOff val="25000"/>
                  </a:prstClr>
                </a:solidFill>
                <a:effectLst/>
                <a:uLnTx/>
                <a:uFillTx/>
                <a:latin typeface="Calibri" panose="020F0502020204030204"/>
                <a:ea typeface="+mn-ea"/>
                <a:cs typeface="Arial"/>
                <a:sym typeface="Arial"/>
              </a:rPr>
              <a:t>2</a:t>
            </a:r>
            <a:endParaRPr kumimoji="0" lang="vi-VN" sz="5400" b="1" i="0" u="none" strike="noStrike" kern="1200" cap="none" spc="450" normalizeH="0" baseline="0" noProof="0" dirty="0">
              <a:ln>
                <a:noFill/>
              </a:ln>
              <a:solidFill>
                <a:prstClr val="black">
                  <a:lumMod val="75000"/>
                  <a:lumOff val="25000"/>
                </a:prstClr>
              </a:solidFill>
              <a:effectLst/>
              <a:uLnTx/>
              <a:uFillTx/>
              <a:latin typeface="Arial" panose="020B0604020202020204" pitchFamily="34" charset="0"/>
              <a:ea typeface="+mn-ea"/>
              <a:cs typeface="Arial"/>
              <a:sym typeface="Arial"/>
            </a:endParaRPr>
          </a:p>
        </p:txBody>
      </p:sp>
      <p:cxnSp>
        <p:nvCxnSpPr>
          <p:cNvPr id="21" name="Straight Connector 20">
            <a:extLst>
              <a:ext uri="{FF2B5EF4-FFF2-40B4-BE49-F238E27FC236}">
                <a16:creationId xmlns:a16="http://schemas.microsoft.com/office/drawing/2014/main" id="{2697EB52-8819-4115-AB34-011F438C3134}"/>
              </a:ext>
            </a:extLst>
          </p:cNvPr>
          <p:cNvCxnSpPr>
            <a:cxnSpLocks/>
          </p:cNvCxnSpPr>
          <p:nvPr/>
        </p:nvCxnSpPr>
        <p:spPr>
          <a:xfrm>
            <a:off x="631290" y="3317735"/>
            <a:ext cx="3067743" cy="0"/>
          </a:xfrm>
          <a:prstGeom prst="line">
            <a:avLst/>
          </a:prstGeom>
          <a:ln w="57150">
            <a:solidFill>
              <a:srgbClr val="40404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D2134BF-F2F0-4449-83AE-7C3A65D750FB}"/>
              </a:ext>
            </a:extLst>
          </p:cNvPr>
          <p:cNvSpPr txBox="1"/>
          <p:nvPr/>
        </p:nvSpPr>
        <p:spPr>
          <a:xfrm>
            <a:off x="2998399" y="3261806"/>
            <a:ext cx="626678"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450" normalizeH="0" baseline="0" noProof="0">
                <a:ln>
                  <a:noFill/>
                </a:ln>
                <a:solidFill>
                  <a:prstClr val="black">
                    <a:lumMod val="75000"/>
                    <a:lumOff val="25000"/>
                  </a:prstClr>
                </a:solidFill>
                <a:effectLst/>
                <a:uLnTx/>
                <a:uFillTx/>
                <a:latin typeface="Calibri" panose="020F0502020204030204"/>
                <a:ea typeface="+mn-ea"/>
                <a:cs typeface="Arial"/>
                <a:sym typeface="Arial"/>
              </a:rPr>
              <a:t>8</a:t>
            </a:r>
            <a:endParaRPr kumimoji="0" lang="vi-VN" sz="5400" b="1" i="0" u="none" strike="noStrike" kern="1200" cap="none" spc="450" normalizeH="0" baseline="0" noProof="0" dirty="0">
              <a:ln>
                <a:noFill/>
              </a:ln>
              <a:solidFill>
                <a:prstClr val="black">
                  <a:lumMod val="75000"/>
                  <a:lumOff val="25000"/>
                </a:prstClr>
              </a:solidFill>
              <a:effectLst/>
              <a:uLnTx/>
              <a:uFillTx/>
              <a:latin typeface="Arial" panose="020B0604020202020204" pitchFamily="34" charset="0"/>
              <a:ea typeface="+mn-ea"/>
              <a:cs typeface="Arial"/>
              <a:sym typeface="Arial"/>
            </a:endParaRPr>
          </a:p>
        </p:txBody>
      </p:sp>
      <p:sp>
        <p:nvSpPr>
          <p:cNvPr id="23" name="TextBox 22">
            <a:extLst>
              <a:ext uri="{FF2B5EF4-FFF2-40B4-BE49-F238E27FC236}">
                <a16:creationId xmlns:a16="http://schemas.microsoft.com/office/drawing/2014/main" id="{C7BBA210-7CF8-4FFD-85CD-6C1E54AE8379}"/>
              </a:ext>
            </a:extLst>
          </p:cNvPr>
          <p:cNvSpPr txBox="1"/>
          <p:nvPr/>
        </p:nvSpPr>
        <p:spPr>
          <a:xfrm>
            <a:off x="1143031" y="3276653"/>
            <a:ext cx="626678"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450" normalizeH="0" baseline="0" noProof="0">
                <a:ln>
                  <a:noFill/>
                </a:ln>
                <a:solidFill>
                  <a:prstClr val="black">
                    <a:lumMod val="75000"/>
                    <a:lumOff val="25000"/>
                  </a:prstClr>
                </a:solidFill>
                <a:effectLst/>
                <a:uLnTx/>
                <a:uFillTx/>
                <a:latin typeface="Calibri" panose="020F0502020204030204"/>
                <a:ea typeface="+mn-ea"/>
                <a:cs typeface="Arial"/>
                <a:sym typeface="Arial"/>
              </a:rPr>
              <a:t>8</a:t>
            </a:r>
            <a:endParaRPr kumimoji="0" lang="vi-VN" sz="5400" b="1" i="0" u="none" strike="noStrike" kern="1200" cap="none" spc="450" normalizeH="0" baseline="0" noProof="0" dirty="0">
              <a:ln>
                <a:noFill/>
              </a:ln>
              <a:solidFill>
                <a:prstClr val="black">
                  <a:lumMod val="75000"/>
                  <a:lumOff val="25000"/>
                </a:prstClr>
              </a:solidFill>
              <a:effectLst/>
              <a:uLnTx/>
              <a:uFillTx/>
              <a:latin typeface="Arial" panose="020B0604020202020204" pitchFamily="34" charset="0"/>
              <a:ea typeface="+mn-ea"/>
              <a:cs typeface="Arial"/>
              <a:sym typeface="Arial"/>
            </a:endParaRPr>
          </a:p>
        </p:txBody>
      </p:sp>
      <p:sp>
        <p:nvSpPr>
          <p:cNvPr id="26" name="TextBox 25">
            <a:extLst>
              <a:ext uri="{FF2B5EF4-FFF2-40B4-BE49-F238E27FC236}">
                <a16:creationId xmlns:a16="http://schemas.microsoft.com/office/drawing/2014/main" id="{DCDE4DA6-CE75-4510-BC59-6BC0B6155E36}"/>
              </a:ext>
            </a:extLst>
          </p:cNvPr>
          <p:cNvSpPr txBox="1"/>
          <p:nvPr/>
        </p:nvSpPr>
        <p:spPr>
          <a:xfrm>
            <a:off x="608583" y="3273128"/>
            <a:ext cx="626678"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450" normalizeH="0" baseline="0" noProof="0">
                <a:ln>
                  <a:noFill/>
                </a:ln>
                <a:solidFill>
                  <a:prstClr val="black">
                    <a:lumMod val="75000"/>
                    <a:lumOff val="25000"/>
                  </a:prstClr>
                </a:solidFill>
                <a:effectLst/>
                <a:uLnTx/>
                <a:uFillTx/>
                <a:latin typeface="Calibri" panose="020F0502020204030204"/>
                <a:ea typeface="+mn-ea"/>
                <a:cs typeface="Arial"/>
                <a:sym typeface="Arial"/>
              </a:rPr>
              <a:t>1</a:t>
            </a:r>
            <a:endParaRPr kumimoji="0" lang="vi-VN" sz="5400" b="1" i="0" u="none" strike="noStrike" kern="1200" cap="none" spc="450" normalizeH="0" baseline="0" noProof="0" dirty="0">
              <a:ln>
                <a:noFill/>
              </a:ln>
              <a:solidFill>
                <a:prstClr val="black">
                  <a:lumMod val="75000"/>
                  <a:lumOff val="25000"/>
                </a:prstClr>
              </a:solidFill>
              <a:effectLst/>
              <a:uLnTx/>
              <a:uFillTx/>
              <a:latin typeface="Arial" panose="020B0604020202020204" pitchFamily="34" charset="0"/>
              <a:ea typeface="+mn-ea"/>
              <a:cs typeface="Arial"/>
              <a:sym typeface="Arial"/>
            </a:endParaRPr>
          </a:p>
        </p:txBody>
      </p:sp>
      <p:sp>
        <p:nvSpPr>
          <p:cNvPr id="34" name="TextBox 33">
            <a:extLst>
              <a:ext uri="{FF2B5EF4-FFF2-40B4-BE49-F238E27FC236}">
                <a16:creationId xmlns:a16="http://schemas.microsoft.com/office/drawing/2014/main" id="{2B484FDD-D02B-453D-A9DB-C2F215262194}"/>
              </a:ext>
            </a:extLst>
          </p:cNvPr>
          <p:cNvSpPr txBox="1"/>
          <p:nvPr/>
        </p:nvSpPr>
        <p:spPr>
          <a:xfrm>
            <a:off x="5938869" y="447136"/>
            <a:ext cx="2755256" cy="707886"/>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000" b="1" i="0" u="none" strike="noStrike" kern="1200" cap="none" spc="450" normalizeH="0" baseline="0" noProof="0">
                <a:ln>
                  <a:noFill/>
                </a:ln>
                <a:solidFill>
                  <a:srgbClr val="FF0000"/>
                </a:solidFill>
                <a:effectLst/>
                <a:uLnTx/>
                <a:uFillTx/>
                <a:latin typeface="Arial"/>
                <a:ea typeface="+mn-ea"/>
                <a:cs typeface="Arial"/>
                <a:sym typeface="Arial"/>
              </a:rPr>
              <a:t>18 2638</a:t>
            </a:r>
            <a:endParaRPr kumimoji="0" lang="vi-VN" sz="4000" b="1" i="0" u="none" strike="noStrike" kern="1200" cap="none" spc="450" normalizeH="0" baseline="0" noProof="0" dirty="0">
              <a:ln>
                <a:noFill/>
              </a:ln>
              <a:solidFill>
                <a:srgbClr val="FF0000"/>
              </a:solidFill>
              <a:effectLst/>
              <a:uLnTx/>
              <a:uFillTx/>
              <a:latin typeface="Times New Roman" panose="02020603050405020304" pitchFamily="18" charset="0"/>
              <a:ea typeface="+mn-ea"/>
              <a:cs typeface="Arial"/>
              <a:sym typeface="Arial"/>
            </a:endParaRPr>
          </a:p>
        </p:txBody>
      </p:sp>
      <p:sp>
        <p:nvSpPr>
          <p:cNvPr id="35" name="TextBox 34">
            <a:extLst>
              <a:ext uri="{FF2B5EF4-FFF2-40B4-BE49-F238E27FC236}">
                <a16:creationId xmlns:a16="http://schemas.microsoft.com/office/drawing/2014/main" id="{4E9F5CF0-0A2B-4B65-BCAD-27E015B0EAF4}"/>
              </a:ext>
            </a:extLst>
          </p:cNvPr>
          <p:cNvSpPr txBox="1"/>
          <p:nvPr/>
        </p:nvSpPr>
        <p:spPr>
          <a:xfrm>
            <a:off x="3811697" y="1340405"/>
            <a:ext cx="5201999"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1">
                <a:solidFill>
                  <a:srgbClr val="C00000"/>
                </a:solidFill>
              </a:rPr>
              <a:t>Có thể thử lại bằng cách: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00B050"/>
                </a:solidFill>
                <a:effectLst/>
                <a:uLnTx/>
                <a:uFillTx/>
                <a:latin typeface="Arial"/>
                <a:cs typeface="Arial"/>
                <a:sym typeface="Arial"/>
              </a:rPr>
              <a:t>+</a:t>
            </a:r>
            <a:r>
              <a:rPr kumimoji="0" lang="en-US" sz="2200" b="1" i="0" u="none" strike="noStrike" kern="0" cap="none" spc="0" normalizeH="0" baseline="0" noProof="0">
                <a:ln>
                  <a:noFill/>
                </a:ln>
                <a:solidFill>
                  <a:srgbClr val="00B050"/>
                </a:solidFill>
                <a:effectLst/>
                <a:uLnTx/>
                <a:uFillTx/>
                <a:latin typeface="Arial"/>
                <a:cs typeface="Arial"/>
                <a:sym typeface="Arial"/>
              </a:rPr>
              <a:t> </a:t>
            </a:r>
            <a:r>
              <a:rPr kumimoji="0" lang="vi-VN" sz="2200" b="1" i="0" u="none" strike="noStrike" kern="0" cap="none" spc="0" normalizeH="0" baseline="0" noProof="0">
                <a:ln>
                  <a:noFill/>
                </a:ln>
                <a:solidFill>
                  <a:srgbClr val="00B050"/>
                </a:solidFill>
                <a:effectLst/>
                <a:uLnTx/>
                <a:uFillTx/>
                <a:latin typeface="Arial"/>
                <a:cs typeface="Arial"/>
                <a:sym typeface="Arial"/>
              </a:rPr>
              <a:t>Các số hạng khi viết theo hàng dọc đã chính xác chưa?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00B050"/>
                </a:solidFill>
                <a:effectLst/>
                <a:uLnTx/>
                <a:uFillTx/>
                <a:latin typeface="Arial"/>
                <a:cs typeface="Arial"/>
                <a:sym typeface="Arial"/>
              </a:rPr>
              <a:t>+</a:t>
            </a:r>
            <a:r>
              <a:rPr kumimoji="0" lang="en-US" sz="2200" b="1" i="0" u="none" strike="noStrike" kern="0" cap="none" spc="0" normalizeH="0" baseline="0" noProof="0">
                <a:ln>
                  <a:noFill/>
                </a:ln>
                <a:solidFill>
                  <a:srgbClr val="00B050"/>
                </a:solidFill>
                <a:effectLst/>
                <a:uLnTx/>
                <a:uFillTx/>
                <a:latin typeface="Arial"/>
                <a:cs typeface="Arial"/>
                <a:sym typeface="Arial"/>
              </a:rPr>
              <a:t> </a:t>
            </a:r>
            <a:r>
              <a:rPr kumimoji="0" lang="vi-VN" sz="2200" b="1" i="0" u="none" strike="noStrike" kern="0" cap="none" spc="0" normalizeH="0" baseline="0" noProof="0">
                <a:ln>
                  <a:noFill/>
                </a:ln>
                <a:solidFill>
                  <a:srgbClr val="00B050"/>
                </a:solidFill>
                <a:effectLst/>
                <a:uLnTx/>
                <a:uFillTx/>
                <a:latin typeface="Arial"/>
                <a:cs typeface="Arial"/>
                <a:sym typeface="Arial"/>
              </a:rPr>
              <a:t>Đặt phép tính đúng chưa?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00B050"/>
                </a:solidFill>
                <a:effectLst/>
                <a:uLnTx/>
                <a:uFillTx/>
                <a:latin typeface="Arial"/>
                <a:cs typeface="Arial"/>
                <a:sym typeface="Arial"/>
              </a:rPr>
              <a:t>+</a:t>
            </a:r>
            <a:r>
              <a:rPr kumimoji="0" lang="en-US" sz="2200" b="1" i="0" u="none" strike="noStrike" kern="0" cap="none" spc="0" normalizeH="0" baseline="0" noProof="0">
                <a:ln>
                  <a:noFill/>
                </a:ln>
                <a:solidFill>
                  <a:srgbClr val="00B050"/>
                </a:solidFill>
                <a:effectLst/>
                <a:uLnTx/>
                <a:uFillTx/>
                <a:latin typeface="Arial"/>
                <a:cs typeface="Arial"/>
                <a:sym typeface="Arial"/>
              </a:rPr>
              <a:t> </a:t>
            </a:r>
            <a:r>
              <a:rPr kumimoji="0" lang="vi-VN" sz="2200" b="1" i="0" u="none" strike="noStrike" kern="0" cap="none" spc="0" normalizeH="0" baseline="0" noProof="0">
                <a:ln>
                  <a:noFill/>
                </a:ln>
                <a:solidFill>
                  <a:srgbClr val="00B050"/>
                </a:solidFill>
                <a:effectLst/>
                <a:uLnTx/>
                <a:uFillTx/>
                <a:latin typeface="Arial"/>
                <a:cs typeface="Arial"/>
                <a:sym typeface="Arial"/>
              </a:rPr>
              <a:t>Dò lại phép tính ở từng hàng, đặc biệt lưu ý trường hợp có nhớ.</a:t>
            </a:r>
          </a:p>
          <a:p>
            <a:pPr lvl="0">
              <a:defRPr/>
            </a:pPr>
            <a:r>
              <a:rPr kumimoji="0" lang="vi-VN" sz="2200" b="1" i="0" u="none" strike="noStrike" kern="0" cap="none" spc="0" normalizeH="0" baseline="0" noProof="0">
                <a:ln>
                  <a:noFill/>
                </a:ln>
                <a:solidFill>
                  <a:srgbClr val="00B050"/>
                </a:solidFill>
                <a:effectLst/>
                <a:uLnTx/>
                <a:uFillTx/>
                <a:latin typeface="Arial"/>
                <a:cs typeface="Arial"/>
                <a:sym typeface="Arial"/>
              </a:rPr>
              <a:t>+</a:t>
            </a:r>
            <a:r>
              <a:rPr kumimoji="0" lang="en-US" sz="2200" b="1" i="0" u="none" strike="noStrike" kern="0" cap="none" spc="0" normalizeH="0" baseline="0" noProof="0">
                <a:ln>
                  <a:noFill/>
                </a:ln>
                <a:solidFill>
                  <a:srgbClr val="00B050"/>
                </a:solidFill>
                <a:effectLst/>
                <a:uLnTx/>
                <a:uFillTx/>
                <a:latin typeface="Arial"/>
                <a:cs typeface="Arial"/>
                <a:sym typeface="Arial"/>
              </a:rPr>
              <a:t> </a:t>
            </a:r>
            <a:r>
              <a:rPr kumimoji="0" lang="vi-VN" sz="2200" b="1" i="0" u="none" strike="noStrike" kern="0" cap="none" spc="0" normalizeH="0" baseline="0" noProof="0">
                <a:ln>
                  <a:noFill/>
                </a:ln>
                <a:solidFill>
                  <a:srgbClr val="00B050"/>
                </a:solidFill>
                <a:effectLst/>
                <a:uLnTx/>
                <a:uFillTx/>
                <a:latin typeface="Arial"/>
                <a:cs typeface="Arial"/>
                <a:sym typeface="Arial"/>
              </a:rPr>
              <a:t>Có thể thử </a:t>
            </a:r>
            <a:r>
              <a:rPr lang="vi-VN" sz="2200" b="1">
                <a:solidFill>
                  <a:srgbClr val="00B050"/>
                </a:solidFill>
              </a:rPr>
              <a:t>lại</a:t>
            </a:r>
            <a:r>
              <a:rPr lang="en-US" sz="2200" b="1">
                <a:solidFill>
                  <a:srgbClr val="00B050"/>
                </a:solidFill>
              </a:rPr>
              <a:t> </a:t>
            </a:r>
            <a:r>
              <a:rPr lang="vi-VN" sz="2200" b="1">
                <a:solidFill>
                  <a:srgbClr val="00B050"/>
                </a:solidFill>
              </a:rPr>
              <a:t>bằng cách  thực hiện phép cộng: Hiệu cộng với số trừ, nếu ra kết quả là</a:t>
            </a:r>
            <a:r>
              <a:rPr lang="en-US" sz="2200" b="1">
                <a:solidFill>
                  <a:srgbClr val="00B050"/>
                </a:solidFill>
              </a:rPr>
              <a:t> số bị trừ thì đúng.</a:t>
            </a:r>
            <a:endParaRPr kumimoji="0" lang="en-US" sz="2200" b="1" i="0" u="none" strike="noStrike" kern="0" cap="none" spc="0" normalizeH="0" baseline="0" noProof="0">
              <a:ln>
                <a:noFill/>
              </a:ln>
              <a:solidFill>
                <a:srgbClr val="00B050"/>
              </a:solidFill>
              <a:effectLst/>
              <a:uLnTx/>
              <a:uFillTx/>
              <a:latin typeface="Arial"/>
              <a:cs typeface="Arial"/>
              <a:sym typeface="Arial"/>
            </a:endParaRPr>
          </a:p>
        </p:txBody>
      </p:sp>
    </p:spTree>
    <p:extLst>
      <p:ext uri="{BB962C8B-B14F-4D97-AF65-F5344CB8AC3E}">
        <p14:creationId xmlns:p14="http://schemas.microsoft.com/office/powerpoint/2010/main" val="82225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wipe(down)">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wipe(down)">
                                      <p:cBhvr>
                                        <p:cTn id="12" dur="500"/>
                                        <p:tgtEl>
                                          <p:spTgt spid="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animEffect transition="in" filter="fade">
                                      <p:cBhvr>
                                        <p:cTn id="17" dur="1000"/>
                                        <p:tgtEl>
                                          <p:spTgt spid="35">
                                            <p:txEl>
                                              <p:pRg st="2" end="2"/>
                                            </p:txEl>
                                          </p:spTgt>
                                        </p:tgtEl>
                                      </p:cBhvr>
                                    </p:animEffect>
                                    <p:anim calcmode="lin" valueType="num">
                                      <p:cBhvr>
                                        <p:cTn id="18" dur="1000" fill="hold"/>
                                        <p:tgtEl>
                                          <p:spTgt spid="3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5">
                                            <p:txEl>
                                              <p:pRg st="3" end="3"/>
                                            </p:txEl>
                                          </p:spTgt>
                                        </p:tgtEl>
                                        <p:attrNameLst>
                                          <p:attrName>style.visibility</p:attrName>
                                        </p:attrNameLst>
                                      </p:cBhvr>
                                      <p:to>
                                        <p:strVal val="visible"/>
                                      </p:to>
                                    </p:set>
                                    <p:animEffect transition="in" filter="barn(inVertical)">
                                      <p:cBhvr>
                                        <p:cTn id="24" dur="500"/>
                                        <p:tgtEl>
                                          <p:spTgt spid="3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5">
                                            <p:txEl>
                                              <p:pRg st="4" end="4"/>
                                            </p:txEl>
                                          </p:spTgt>
                                        </p:tgtEl>
                                        <p:attrNameLst>
                                          <p:attrName>style.visibility</p:attrName>
                                        </p:attrNameLst>
                                      </p:cBhvr>
                                      <p:to>
                                        <p:strVal val="visible"/>
                                      </p:to>
                                    </p:set>
                                    <p:animEffect transition="in" filter="barn(inVertical)">
                                      <p:cBhvr>
                                        <p:cTn id="2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78" name="Google Shape;656;p26">
            <a:extLst>
              <a:ext uri="{FF2B5EF4-FFF2-40B4-BE49-F238E27FC236}">
                <a16:creationId xmlns:a16="http://schemas.microsoft.com/office/drawing/2014/main" id="{7A6035E2-BA7D-4F73-9638-6C56FE87ED14}"/>
              </a:ext>
            </a:extLst>
          </p:cNvPr>
          <p:cNvSpPr/>
          <p:nvPr/>
        </p:nvSpPr>
        <p:spPr>
          <a:xfrm>
            <a:off x="7691634" y="4474612"/>
            <a:ext cx="1116107" cy="487142"/>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54641" y="3498144"/>
            <a:ext cx="617054" cy="892665"/>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3217238" y="4101668"/>
            <a:ext cx="962955" cy="74588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594774" y="3293119"/>
            <a:ext cx="2409128" cy="1454237"/>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852897" y="4020238"/>
            <a:ext cx="729120" cy="881355"/>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221747" y="2733307"/>
            <a:ext cx="1622621" cy="1957912"/>
          </a:xfrm>
          <a:prstGeom prst="rect">
            <a:avLst/>
          </a:prstGeom>
        </p:spPr>
      </p:pic>
      <p:grpSp>
        <p:nvGrpSpPr>
          <p:cNvPr id="44" name="Group 43">
            <a:extLst>
              <a:ext uri="{FF2B5EF4-FFF2-40B4-BE49-F238E27FC236}">
                <a16:creationId xmlns:a16="http://schemas.microsoft.com/office/drawing/2014/main" id="{C8CFED05-8D2C-405B-BB10-25D7C525B502}"/>
              </a:ext>
            </a:extLst>
          </p:cNvPr>
          <p:cNvGrpSpPr/>
          <p:nvPr/>
        </p:nvGrpSpPr>
        <p:grpSpPr>
          <a:xfrm>
            <a:off x="893826" y="374582"/>
            <a:ext cx="5905449" cy="1744517"/>
            <a:chOff x="483476" y="203638"/>
            <a:chExt cx="5905449" cy="1744517"/>
          </a:xfrm>
        </p:grpSpPr>
        <p:sp>
          <p:nvSpPr>
            <p:cNvPr id="43" name="Speech Bubble: Rectangle with Corners Rounded 42">
              <a:extLst>
                <a:ext uri="{FF2B5EF4-FFF2-40B4-BE49-F238E27FC236}">
                  <a16:creationId xmlns:a16="http://schemas.microsoft.com/office/drawing/2014/main" id="{C531C8C1-8FAC-44BA-AB3C-5047A1BB6900}"/>
                </a:ext>
              </a:extLst>
            </p:cNvPr>
            <p:cNvSpPr/>
            <p:nvPr/>
          </p:nvSpPr>
          <p:spPr>
            <a:xfrm>
              <a:off x="483476" y="203638"/>
              <a:ext cx="5905449" cy="1744517"/>
            </a:xfrm>
            <a:prstGeom prst="wedgeRoundRectCallout">
              <a:avLst>
                <a:gd name="adj1" fmla="val -35543"/>
                <a:gd name="adj2" fmla="val 7876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3" name="TextBox 72">
              <a:extLst>
                <a:ext uri="{FF2B5EF4-FFF2-40B4-BE49-F238E27FC236}">
                  <a16:creationId xmlns:a16="http://schemas.microsoft.com/office/drawing/2014/main" id="{7241264B-320C-4338-8537-A8B2D9B0388E}"/>
                </a:ext>
              </a:extLst>
            </p:cNvPr>
            <p:cNvSpPr txBox="1"/>
            <p:nvPr/>
          </p:nvSpPr>
          <p:spPr>
            <a:xfrm>
              <a:off x="534805" y="281337"/>
              <a:ext cx="5649619" cy="1455783"/>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Khái quát hoá cách cộng các số tự nhiên</a:t>
              </a:r>
              <a:endParaRPr kumimoji="0" lang="vi-VN"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74584" y="2478485"/>
            <a:ext cx="1493737" cy="2436267"/>
          </a:xfrm>
          <a:prstGeom prst="rect">
            <a:avLst/>
          </a:prstGeom>
        </p:spPr>
      </p:pic>
    </p:spTree>
    <p:extLst>
      <p:ext uri="{BB962C8B-B14F-4D97-AF65-F5344CB8AC3E}">
        <p14:creationId xmlns:p14="http://schemas.microsoft.com/office/powerpoint/2010/main" val="205598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9EE868CD-390C-4DD7-BF60-AFD14002127A}"/>
              </a:ext>
            </a:extLst>
          </p:cNvPr>
          <p:cNvSpPr/>
          <p:nvPr/>
        </p:nvSpPr>
        <p:spPr>
          <a:xfrm>
            <a:off x="3067390" y="1140100"/>
            <a:ext cx="4859025" cy="1363782"/>
          </a:xfrm>
          <a:prstGeom prst="wedgeRoundRectCallout">
            <a:avLst>
              <a:gd name="adj1" fmla="val -57339"/>
              <a:gd name="adj2" fmla="val -13556"/>
              <a:gd name="adj3" fmla="val 16667"/>
            </a:avLst>
          </a:prstGeom>
          <a:solidFill>
            <a:srgbClr val="FFFF9F"/>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mn-ea"/>
                <a:cs typeface="+mn-cs"/>
                <a:sym typeface="Arial"/>
              </a:rPr>
              <a:t>Khi cộng hai số tự nhiên, ta thực hiện như sau:</a:t>
            </a:r>
            <a:endParaRPr kumimoji="0" lang="vi-VN" sz="24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
        <p:nvSpPr>
          <p:cNvPr id="3" name="Speech Bubble: Rectangle with Corners Rounded 2">
            <a:extLst>
              <a:ext uri="{FF2B5EF4-FFF2-40B4-BE49-F238E27FC236}">
                <a16:creationId xmlns:a16="http://schemas.microsoft.com/office/drawing/2014/main" id="{7DCD7EAC-EFE2-4D5C-B07C-5936A509FAD9}"/>
              </a:ext>
            </a:extLst>
          </p:cNvPr>
          <p:cNvSpPr/>
          <p:nvPr/>
        </p:nvSpPr>
        <p:spPr>
          <a:xfrm>
            <a:off x="3067387" y="1043635"/>
            <a:ext cx="4859025" cy="1893875"/>
          </a:xfrm>
          <a:prstGeom prst="wedgeRoundRectCallout">
            <a:avLst>
              <a:gd name="adj1" fmla="val -57339"/>
              <a:gd name="adj2" fmla="val -13556"/>
              <a:gd name="adj3" fmla="val 16667"/>
            </a:avLst>
          </a:prstGeom>
          <a:solidFill>
            <a:srgbClr val="FFFF9F"/>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mn-ea"/>
                <a:cs typeface="+mn-cs"/>
                <a:sym typeface="Arial"/>
              </a:rPr>
              <a:t>Đặt tính: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mn-ea"/>
                <a:cs typeface="+mn-cs"/>
                <a:sym typeface="Arial"/>
              </a:rPr>
              <a:t>Viết các số hạng này dưới số hàng kia sao cho các chữ số cùng hàng thẳng cột với nhau.</a:t>
            </a:r>
            <a:endParaRPr kumimoji="0" lang="vi-VN" sz="24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
        <p:nvSpPr>
          <p:cNvPr id="4" name="Speech Bubble: Rectangle with Corners Rounded 3">
            <a:extLst>
              <a:ext uri="{FF2B5EF4-FFF2-40B4-BE49-F238E27FC236}">
                <a16:creationId xmlns:a16="http://schemas.microsoft.com/office/drawing/2014/main" id="{97B04D5C-DC25-428C-9B57-7C332FEA6CCC}"/>
              </a:ext>
            </a:extLst>
          </p:cNvPr>
          <p:cNvSpPr/>
          <p:nvPr/>
        </p:nvSpPr>
        <p:spPr>
          <a:xfrm>
            <a:off x="3029512" y="1043635"/>
            <a:ext cx="5275817" cy="2225148"/>
          </a:xfrm>
          <a:prstGeom prst="wedgeRoundRectCallout">
            <a:avLst>
              <a:gd name="adj1" fmla="val -57339"/>
              <a:gd name="adj2" fmla="val -13556"/>
              <a:gd name="adj3" fmla="val 16667"/>
            </a:avLst>
          </a:prstGeom>
          <a:solidFill>
            <a:srgbClr val="FFFF9F"/>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mn-ea"/>
                <a:cs typeface="+mn-cs"/>
                <a:sym typeface="Arial"/>
              </a:rPr>
              <a:t>Cộng: </a:t>
            </a:r>
          </a:p>
          <a:p>
            <a:pPr lvl="0" algn="just"/>
            <a:r>
              <a:rPr lang="vi-VN" sz="2400">
                <a:solidFill>
                  <a:srgbClr val="000000"/>
                </a:solidFill>
                <a:latin typeface="Arial"/>
              </a:rPr>
              <a:t>+</a:t>
            </a:r>
            <a:r>
              <a:rPr lang="en-US" sz="2400">
                <a:solidFill>
                  <a:srgbClr val="000000"/>
                </a:solidFill>
                <a:latin typeface="Arial"/>
              </a:rPr>
              <a:t> </a:t>
            </a:r>
            <a:r>
              <a:rPr lang="vi-VN" sz="2400">
                <a:solidFill>
                  <a:srgbClr val="000000"/>
                </a:solidFill>
                <a:latin typeface="Arial"/>
              </a:rPr>
              <a:t>Từ phải sang trái.</a:t>
            </a:r>
          </a:p>
          <a:p>
            <a:pPr lvl="0" algn="just"/>
            <a:r>
              <a:rPr lang="vi-VN" sz="2400">
                <a:solidFill>
                  <a:srgbClr val="000000"/>
                </a:solidFill>
                <a:latin typeface="Arial"/>
              </a:rPr>
              <a:t>+</a:t>
            </a:r>
            <a:r>
              <a:rPr lang="en-US" sz="2400">
                <a:solidFill>
                  <a:srgbClr val="000000"/>
                </a:solidFill>
                <a:latin typeface="Arial"/>
              </a:rPr>
              <a:t> </a:t>
            </a:r>
            <a:r>
              <a:rPr lang="vi-VN" sz="2400">
                <a:solidFill>
                  <a:srgbClr val="000000"/>
                </a:solidFill>
                <a:latin typeface="Arial"/>
              </a:rPr>
              <a:t>Nếu phép cộng ở một hàng là có nhớ thì nhớ 1 sang hàng cao hơn, liền nó.</a:t>
            </a:r>
            <a:endParaRPr kumimoji="0" lang="vi-VN" sz="24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pic>
        <p:nvPicPr>
          <p:cNvPr id="5" name="Picture 4">
            <a:extLst>
              <a:ext uri="{FF2B5EF4-FFF2-40B4-BE49-F238E27FC236}">
                <a16:creationId xmlns:a16="http://schemas.microsoft.com/office/drawing/2014/main" id="{75D11BE3-3EE1-4D48-8B4B-40C2CFB7E482}"/>
              </a:ext>
            </a:extLst>
          </p:cNvPr>
          <p:cNvPicPr>
            <a:picLocks noChangeAspect="1"/>
          </p:cNvPicPr>
          <p:nvPr/>
        </p:nvPicPr>
        <p:blipFill>
          <a:blip r:embed="rId3"/>
          <a:stretch>
            <a:fillRect/>
          </a:stretch>
        </p:blipFill>
        <p:spPr>
          <a:xfrm flipH="1">
            <a:off x="-1252064" y="365760"/>
            <a:ext cx="5143500" cy="5143500"/>
          </a:xfrm>
          <a:prstGeom prst="rect">
            <a:avLst/>
          </a:prstGeom>
        </p:spPr>
      </p:pic>
      <p:sp>
        <p:nvSpPr>
          <p:cNvPr id="6" name="Speech Bubble: Rectangle with Corners Rounded 5">
            <a:extLst>
              <a:ext uri="{FF2B5EF4-FFF2-40B4-BE49-F238E27FC236}">
                <a16:creationId xmlns:a16="http://schemas.microsoft.com/office/drawing/2014/main" id="{ECD7E2E1-74F0-4D35-8225-C0E8FA2860CF}"/>
              </a:ext>
            </a:extLst>
          </p:cNvPr>
          <p:cNvSpPr/>
          <p:nvPr/>
        </p:nvSpPr>
        <p:spPr>
          <a:xfrm>
            <a:off x="2954345" y="1043635"/>
            <a:ext cx="5538145" cy="2225148"/>
          </a:xfrm>
          <a:prstGeom prst="wedgeRoundRectCallout">
            <a:avLst>
              <a:gd name="adj1" fmla="val -57339"/>
              <a:gd name="adj2" fmla="val -13556"/>
              <a:gd name="adj3" fmla="val 16667"/>
            </a:avLst>
          </a:prstGeom>
          <a:solidFill>
            <a:srgbClr val="FFFF9F"/>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a:solidFill>
                  <a:srgbClr val="000000"/>
                </a:solidFill>
              </a:rPr>
              <a:t>Thử lại:</a:t>
            </a:r>
          </a:p>
          <a:p>
            <a:pPr lvl="0" algn="just"/>
            <a:r>
              <a:rPr lang="vi-VN" sz="2400">
                <a:solidFill>
                  <a:srgbClr val="000000"/>
                </a:solidFill>
                <a:latin typeface="Arial"/>
              </a:rPr>
              <a:t>+</a:t>
            </a:r>
            <a:r>
              <a:rPr lang="en-US" sz="2400">
                <a:solidFill>
                  <a:srgbClr val="000000"/>
                </a:solidFill>
                <a:latin typeface="Arial"/>
              </a:rPr>
              <a:t> </a:t>
            </a:r>
            <a:r>
              <a:rPr lang="vi-VN" sz="2400">
                <a:solidFill>
                  <a:srgbClr val="000000"/>
                </a:solidFill>
                <a:latin typeface="Arial"/>
              </a:rPr>
              <a:t>Kiểm tra lại các số hạng khi viết ở hàng dọc.</a:t>
            </a:r>
          </a:p>
          <a:p>
            <a:pPr lvl="0" algn="just"/>
            <a:r>
              <a:rPr lang="vi-VN" sz="2400">
                <a:solidFill>
                  <a:srgbClr val="000000"/>
                </a:solidFill>
                <a:latin typeface="Arial"/>
              </a:rPr>
              <a:t>+</a:t>
            </a:r>
            <a:r>
              <a:rPr lang="en-US" sz="2400">
                <a:solidFill>
                  <a:srgbClr val="000000"/>
                </a:solidFill>
                <a:latin typeface="Arial"/>
              </a:rPr>
              <a:t> </a:t>
            </a:r>
            <a:r>
              <a:rPr lang="vi-VN" sz="2400">
                <a:solidFill>
                  <a:srgbClr val="000000"/>
                </a:solidFill>
                <a:latin typeface="Arial"/>
              </a:rPr>
              <a:t>Kiểm tra lại cách đặt tính.</a:t>
            </a:r>
          </a:p>
          <a:p>
            <a:pPr lvl="0" algn="just"/>
            <a:r>
              <a:rPr lang="vi-VN" sz="2400">
                <a:solidFill>
                  <a:srgbClr val="000000"/>
                </a:solidFill>
                <a:latin typeface="Arial"/>
              </a:rPr>
              <a:t>+</a:t>
            </a:r>
            <a:r>
              <a:rPr lang="en-US" sz="2400">
                <a:solidFill>
                  <a:srgbClr val="000000"/>
                </a:solidFill>
                <a:latin typeface="Arial"/>
              </a:rPr>
              <a:t> </a:t>
            </a:r>
            <a:r>
              <a:rPr lang="vi-VN" sz="2400">
                <a:solidFill>
                  <a:srgbClr val="000000"/>
                </a:solidFill>
                <a:latin typeface="Arial"/>
              </a:rPr>
              <a:t>Dò lại các phép cộng ở từng hàng.</a:t>
            </a:r>
            <a:endParaRPr kumimoji="0" lang="vi-VN" sz="24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85606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ppt_x</p:attrName>
                                        </p:attrNameLst>
                                      </p:cBhvr>
                                      <p:tavLst>
                                        <p:tav tm="0">
                                          <p:val>
                                            <p:strVal val="#ppt_x+#ppt_w*1.125000"/>
                                          </p:val>
                                        </p:tav>
                                        <p:tav tm="100000">
                                          <p:val>
                                            <p:strVal val="#ppt_x"/>
                                          </p:val>
                                        </p:tav>
                                      </p:tavLst>
                                    </p:anim>
                                    <p:animEffect transition="in" filter="wipe(left)">
                                      <p:cBhvr>
                                        <p:cTn id="16"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2" presetClass="entr" presetSubtype="2"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p:tgtEl>
                                          <p:spTgt spid="4"/>
                                        </p:tgtEl>
                                        <p:attrNameLst>
                                          <p:attrName>ppt_x</p:attrName>
                                        </p:attrNameLst>
                                      </p:cBhvr>
                                      <p:tavLst>
                                        <p:tav tm="0">
                                          <p:val>
                                            <p:strVal val="#ppt_x+#ppt_w*1.125000"/>
                                          </p:val>
                                        </p:tav>
                                        <p:tav tm="100000">
                                          <p:val>
                                            <p:strVal val="#ppt_x"/>
                                          </p:val>
                                        </p:tav>
                                      </p:tavLst>
                                    </p:anim>
                                    <p:animEffect transition="in" filter="wipe(left)">
                                      <p:cBhvr>
                                        <p:cTn id="24"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par>
                                <p:cTn id="25" presetID="12" presetClass="entr" presetSubtype="2"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ppt_x</p:attrName>
                                        </p:attrNameLst>
                                      </p:cBhvr>
                                      <p:tavLst>
                                        <p:tav tm="0">
                                          <p:val>
                                            <p:strVal val="#ppt_x+#ppt_w*1.125000"/>
                                          </p:val>
                                        </p:tav>
                                        <p:tav tm="100000">
                                          <p:val>
                                            <p:strVal val="#ppt_x"/>
                                          </p:val>
                                        </p:tav>
                                      </p:tavLst>
                                    </p:anim>
                                    <p:animEffect transition="in" filter="wipe(left)">
                                      <p:cBhvr>
                                        <p:cTn id="28"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259" name="Graphic 258">
            <a:extLst>
              <a:ext uri="{FF2B5EF4-FFF2-40B4-BE49-F238E27FC236}">
                <a16:creationId xmlns:a16="http://schemas.microsoft.com/office/drawing/2014/main" id="{27884D60-CBD9-4353-985D-56E1C68E5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15789" y="2539503"/>
            <a:ext cx="1301394" cy="1880967"/>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id="{CDBAD82C-D03E-4E18-B661-4DF4340F85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23512" y="2417637"/>
            <a:ext cx="1207960" cy="2002834"/>
          </a:xfrm>
          <a:prstGeom prst="rect">
            <a:avLst/>
          </a:prstGeom>
          <a:effectLst>
            <a:outerShdw blurRad="76200" dir="13500000" sy="23000" kx="1200000" algn="br" rotWithShape="0">
              <a:prstClr val="black">
                <a:alpha val="20000"/>
              </a:prstClr>
            </a:outerShdw>
          </a:effectLst>
        </p:spPr>
      </p:pic>
      <p:sp>
        <p:nvSpPr>
          <p:cNvPr id="3" name="Title 2">
            <a:extLst>
              <a:ext uri="{FF2B5EF4-FFF2-40B4-BE49-F238E27FC236}">
                <a16:creationId xmlns:a16="http://schemas.microsoft.com/office/drawing/2014/main" id="{5FBB7E6F-F8FF-487A-B6FF-2E2A10858C55}"/>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2C9DE35A-A661-4C53-AC27-8FB8E0899FB4}"/>
              </a:ext>
            </a:extLst>
          </p:cNvPr>
          <p:cNvPicPr>
            <a:picLocks noChangeAspect="1"/>
          </p:cNvPicPr>
          <p:nvPr/>
        </p:nvPicPr>
        <p:blipFill>
          <a:blip r:embed="rId7"/>
          <a:stretch>
            <a:fillRect/>
          </a:stretch>
        </p:blipFill>
        <p:spPr>
          <a:xfrm>
            <a:off x="1023820" y="613000"/>
            <a:ext cx="7096359" cy="1926503"/>
          </a:xfrm>
          <a:prstGeom prst="rect">
            <a:avLst/>
          </a:prstGeom>
        </p:spPr>
      </p:pic>
    </p:spTree>
    <p:extLst>
      <p:ext uri="{BB962C8B-B14F-4D97-AF65-F5344CB8AC3E}">
        <p14:creationId xmlns:p14="http://schemas.microsoft.com/office/powerpoint/2010/main" val="364607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pic>
        <p:nvPicPr>
          <p:cNvPr id="13" name="Graphic 12">
            <a:extLst>
              <a:ext uri="{FF2B5EF4-FFF2-40B4-BE49-F238E27FC236}">
                <a16:creationId xmlns:a16="http://schemas.microsoft.com/office/drawing/2014/main" id="{8F2B02A8-784F-4B2A-8740-32349026E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0"/>
            <a:ext cx="9214339" cy="5205046"/>
          </a:xfrm>
          <a:prstGeom prst="rect">
            <a:avLst/>
          </a:prstGeom>
        </p:spPr>
      </p:pic>
      <p:grpSp>
        <p:nvGrpSpPr>
          <p:cNvPr id="14" name="Group 13">
            <a:extLst>
              <a:ext uri="{FF2B5EF4-FFF2-40B4-BE49-F238E27FC236}">
                <a16:creationId xmlns:a16="http://schemas.microsoft.com/office/drawing/2014/main" id="{659DA8C9-FD26-43C8-853E-3671D483EB1E}"/>
              </a:ext>
            </a:extLst>
          </p:cNvPr>
          <p:cNvGrpSpPr/>
          <p:nvPr/>
        </p:nvGrpSpPr>
        <p:grpSpPr>
          <a:xfrm>
            <a:off x="4161076" y="-447886"/>
            <a:ext cx="4877668" cy="2166077"/>
            <a:chOff x="3805476" y="-483908"/>
            <a:chExt cx="4877668" cy="2166077"/>
          </a:xfrm>
        </p:grpSpPr>
        <p:pic>
          <p:nvPicPr>
            <p:cNvPr id="15" name="Graphic 14">
              <a:extLst>
                <a:ext uri="{FF2B5EF4-FFF2-40B4-BE49-F238E27FC236}">
                  <a16:creationId xmlns:a16="http://schemas.microsoft.com/office/drawing/2014/main" id="{38A9D6E3-73AE-4347-A623-1C06AC990F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05476" y="-483908"/>
              <a:ext cx="4877668" cy="2166077"/>
            </a:xfrm>
            <a:prstGeom prst="rect">
              <a:avLst/>
            </a:prstGeom>
          </p:spPr>
        </p:pic>
        <p:sp>
          <p:nvSpPr>
            <p:cNvPr id="16" name="TextBox 15">
              <a:extLst>
                <a:ext uri="{FF2B5EF4-FFF2-40B4-BE49-F238E27FC236}">
                  <a16:creationId xmlns:a16="http://schemas.microsoft.com/office/drawing/2014/main" id="{A7CE5145-E0F6-4CD6-95A7-7C3A33A7E4C1}"/>
                </a:ext>
              </a:extLst>
            </p:cNvPr>
            <p:cNvSpPr txBox="1"/>
            <p:nvPr/>
          </p:nvSpPr>
          <p:spPr>
            <a:xfrm>
              <a:off x="3805476" y="238472"/>
              <a:ext cx="4831975" cy="1399357"/>
            </a:xfrm>
            <a:prstGeom prst="rect">
              <a:avLst/>
            </a:prstGeom>
            <a:noFill/>
          </p:spPr>
          <p:txBody>
            <a:bodyPr wrap="square" rtlCol="0">
              <a:spAutoFit/>
            </a:bodyPr>
            <a:lstStyle/>
            <a:p>
              <a:pPr algn="ctr">
                <a:lnSpc>
                  <a:spcPct val="130000"/>
                </a:lnSpc>
              </a:pPr>
              <a:r>
                <a:rPr lang="en-US" sz="3600" b="1" dirty="0" err="1">
                  <a:solidFill>
                    <a:schemeClr val="bg1"/>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rPr>
                <a:t>Trạm</a:t>
              </a:r>
              <a:r>
                <a:rPr lang="en-US" sz="3600" b="1" dirty="0">
                  <a:solidFill>
                    <a:schemeClr val="bg1"/>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rPr>
                <a:t> 3</a:t>
              </a:r>
            </a:p>
            <a:p>
              <a:pPr algn="ctr">
                <a:lnSpc>
                  <a:spcPct val="130000"/>
                </a:lnSpc>
              </a:pPr>
              <a:r>
                <a:rPr lang="en-US" sz="3200" b="1" dirty="0">
                  <a:solidFill>
                    <a:schemeClr val="accent6">
                      <a:lumMod val="50000"/>
                    </a:schemeClr>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rPr>
                <a:t>THU HOẠCH NÔNG SẢN</a:t>
              </a:r>
            </a:p>
          </p:txBody>
        </p:sp>
      </p:grpSp>
      <p:pic>
        <p:nvPicPr>
          <p:cNvPr id="17" name="Picture 16">
            <a:extLst>
              <a:ext uri="{FF2B5EF4-FFF2-40B4-BE49-F238E27FC236}">
                <a16:creationId xmlns:a16="http://schemas.microsoft.com/office/drawing/2014/main" id="{819DFE39-1D30-4265-8A8B-DB364CB5EE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1641" y="3462255"/>
            <a:ext cx="1277938" cy="621364"/>
          </a:xfrm>
          <a:prstGeom prst="rect">
            <a:avLst/>
          </a:prstGeom>
        </p:spPr>
      </p:pic>
      <p:pic>
        <p:nvPicPr>
          <p:cNvPr id="18" name="Picture 17">
            <a:extLst>
              <a:ext uri="{FF2B5EF4-FFF2-40B4-BE49-F238E27FC236}">
                <a16:creationId xmlns:a16="http://schemas.microsoft.com/office/drawing/2014/main" id="{D9434A3C-0193-415A-B399-4A4660BAD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1641" y="3296618"/>
            <a:ext cx="594447" cy="510415"/>
          </a:xfrm>
          <a:prstGeom prst="rect">
            <a:avLst/>
          </a:prstGeom>
        </p:spPr>
      </p:pic>
      <p:pic>
        <p:nvPicPr>
          <p:cNvPr id="19" name="Picture 18">
            <a:extLst>
              <a:ext uri="{FF2B5EF4-FFF2-40B4-BE49-F238E27FC236}">
                <a16:creationId xmlns:a16="http://schemas.microsoft.com/office/drawing/2014/main" id="{999DC6C9-494B-4D5C-A11D-B4FDA7382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56000" y="3296617"/>
            <a:ext cx="594447" cy="510415"/>
          </a:xfrm>
          <a:prstGeom prst="rect">
            <a:avLst/>
          </a:prstGeom>
        </p:spPr>
      </p:pic>
      <p:pic>
        <p:nvPicPr>
          <p:cNvPr id="20" name="Picture 19">
            <a:extLst>
              <a:ext uri="{FF2B5EF4-FFF2-40B4-BE49-F238E27FC236}">
                <a16:creationId xmlns:a16="http://schemas.microsoft.com/office/drawing/2014/main" id="{B919EF67-422F-4FD9-991A-17E2D8DB55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49553" y="3296618"/>
            <a:ext cx="594447" cy="510415"/>
          </a:xfrm>
          <a:prstGeom prst="rect">
            <a:avLst/>
          </a:prstGeom>
        </p:spPr>
      </p:pic>
      <p:pic>
        <p:nvPicPr>
          <p:cNvPr id="21" name="Picture 20">
            <a:extLst>
              <a:ext uri="{FF2B5EF4-FFF2-40B4-BE49-F238E27FC236}">
                <a16:creationId xmlns:a16="http://schemas.microsoft.com/office/drawing/2014/main" id="{711DF55C-91F1-4658-9C57-65C23DCC1F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1641" y="3551824"/>
            <a:ext cx="594447" cy="510415"/>
          </a:xfrm>
          <a:prstGeom prst="rect">
            <a:avLst/>
          </a:prstGeom>
        </p:spPr>
      </p:pic>
      <p:pic>
        <p:nvPicPr>
          <p:cNvPr id="22" name="Picture 21">
            <a:extLst>
              <a:ext uri="{FF2B5EF4-FFF2-40B4-BE49-F238E27FC236}">
                <a16:creationId xmlns:a16="http://schemas.microsoft.com/office/drawing/2014/main" id="{64DF6194-FCC9-4CEC-8E17-EA369553DE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56000" y="3551823"/>
            <a:ext cx="594447" cy="510415"/>
          </a:xfrm>
          <a:prstGeom prst="rect">
            <a:avLst/>
          </a:prstGeom>
        </p:spPr>
      </p:pic>
      <p:pic>
        <p:nvPicPr>
          <p:cNvPr id="23" name="Picture 22">
            <a:extLst>
              <a:ext uri="{FF2B5EF4-FFF2-40B4-BE49-F238E27FC236}">
                <a16:creationId xmlns:a16="http://schemas.microsoft.com/office/drawing/2014/main" id="{5D123AE3-8F71-44DE-8EB0-FC272634A4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49553" y="3551824"/>
            <a:ext cx="594447" cy="510415"/>
          </a:xfrm>
          <a:prstGeom prst="rect">
            <a:avLst/>
          </a:prstGeom>
        </p:spPr>
      </p:pic>
      <p:pic>
        <p:nvPicPr>
          <p:cNvPr id="25" name="Picture 24">
            <a:extLst>
              <a:ext uri="{FF2B5EF4-FFF2-40B4-BE49-F238E27FC236}">
                <a16:creationId xmlns:a16="http://schemas.microsoft.com/office/drawing/2014/main" id="{8E4A3B27-C78B-49F4-8A02-07D05269C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8306" y="3531537"/>
            <a:ext cx="1277940" cy="621364"/>
          </a:xfrm>
          <a:prstGeom prst="rect">
            <a:avLst/>
          </a:prstGeom>
        </p:spPr>
      </p:pic>
      <p:pic>
        <p:nvPicPr>
          <p:cNvPr id="24" name="Picture 23">
            <a:extLst>
              <a:ext uri="{FF2B5EF4-FFF2-40B4-BE49-F238E27FC236}">
                <a16:creationId xmlns:a16="http://schemas.microsoft.com/office/drawing/2014/main" id="{8A987154-1853-4789-AB05-5FC61F7841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6441030" y="3455131"/>
            <a:ext cx="384947" cy="331615"/>
          </a:xfrm>
          <a:prstGeom prst="rect">
            <a:avLst/>
          </a:prstGeom>
        </p:spPr>
      </p:pic>
      <p:pic>
        <p:nvPicPr>
          <p:cNvPr id="26" name="Picture 25">
            <a:extLst>
              <a:ext uri="{FF2B5EF4-FFF2-40B4-BE49-F238E27FC236}">
                <a16:creationId xmlns:a16="http://schemas.microsoft.com/office/drawing/2014/main" id="{15A3EACA-9024-43DE-BFFC-9BBE4B9E2B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7249618" y="3455131"/>
            <a:ext cx="384948" cy="331616"/>
          </a:xfrm>
          <a:prstGeom prst="rect">
            <a:avLst/>
          </a:prstGeom>
        </p:spPr>
      </p:pic>
      <p:pic>
        <p:nvPicPr>
          <p:cNvPr id="27" name="Picture 26">
            <a:extLst>
              <a:ext uri="{FF2B5EF4-FFF2-40B4-BE49-F238E27FC236}">
                <a16:creationId xmlns:a16="http://schemas.microsoft.com/office/drawing/2014/main" id="{AA8955E1-CCB5-445D-86D8-B3BD523ED3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6838100" y="3464607"/>
            <a:ext cx="374307" cy="322449"/>
          </a:xfrm>
          <a:prstGeom prst="rect">
            <a:avLst/>
          </a:prstGeom>
        </p:spPr>
      </p:pic>
      <p:pic>
        <p:nvPicPr>
          <p:cNvPr id="29" name="Picture 28">
            <a:extLst>
              <a:ext uri="{FF2B5EF4-FFF2-40B4-BE49-F238E27FC236}">
                <a16:creationId xmlns:a16="http://schemas.microsoft.com/office/drawing/2014/main" id="{1305E156-CEB0-473B-BFF3-96C6236ED9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6425987" y="3731408"/>
            <a:ext cx="384947" cy="331615"/>
          </a:xfrm>
          <a:prstGeom prst="rect">
            <a:avLst/>
          </a:prstGeom>
        </p:spPr>
      </p:pic>
      <p:pic>
        <p:nvPicPr>
          <p:cNvPr id="30" name="Picture 29">
            <a:extLst>
              <a:ext uri="{FF2B5EF4-FFF2-40B4-BE49-F238E27FC236}">
                <a16:creationId xmlns:a16="http://schemas.microsoft.com/office/drawing/2014/main" id="{97EE8749-9884-45BC-8359-3B6E613D6B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7234575" y="3731408"/>
            <a:ext cx="384948" cy="331616"/>
          </a:xfrm>
          <a:prstGeom prst="rect">
            <a:avLst/>
          </a:prstGeom>
        </p:spPr>
      </p:pic>
      <p:pic>
        <p:nvPicPr>
          <p:cNvPr id="31" name="Picture 30">
            <a:extLst>
              <a:ext uri="{FF2B5EF4-FFF2-40B4-BE49-F238E27FC236}">
                <a16:creationId xmlns:a16="http://schemas.microsoft.com/office/drawing/2014/main" id="{4D05B65D-5673-4610-BE38-FFDD483A99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6823057" y="3740884"/>
            <a:ext cx="374307" cy="322449"/>
          </a:xfrm>
          <a:prstGeom prst="rect">
            <a:avLst/>
          </a:prstGeom>
        </p:spPr>
      </p:pic>
      <p:pic>
        <p:nvPicPr>
          <p:cNvPr id="33" name="Picture 32">
            <a:extLst>
              <a:ext uri="{FF2B5EF4-FFF2-40B4-BE49-F238E27FC236}">
                <a16:creationId xmlns:a16="http://schemas.microsoft.com/office/drawing/2014/main" id="{B1D6D996-BA36-46F1-AA19-0562FBC4F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8436" y="4414912"/>
            <a:ext cx="1277940" cy="621364"/>
          </a:xfrm>
          <a:prstGeom prst="rect">
            <a:avLst/>
          </a:prstGeom>
        </p:spPr>
      </p:pic>
      <p:pic>
        <p:nvPicPr>
          <p:cNvPr id="32" name="Graphic 31">
            <a:extLst>
              <a:ext uri="{FF2B5EF4-FFF2-40B4-BE49-F238E27FC236}">
                <a16:creationId xmlns:a16="http://schemas.microsoft.com/office/drawing/2014/main" id="{679F3E41-D5CA-44AB-ACEF-02652B52F3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13739" y="4187830"/>
            <a:ext cx="1087333" cy="414546"/>
          </a:xfrm>
          <a:prstGeom prst="rect">
            <a:avLst/>
          </a:prstGeom>
        </p:spPr>
      </p:pic>
      <p:pic>
        <p:nvPicPr>
          <p:cNvPr id="34" name="Graphic 33">
            <a:extLst>
              <a:ext uri="{FF2B5EF4-FFF2-40B4-BE49-F238E27FC236}">
                <a16:creationId xmlns:a16="http://schemas.microsoft.com/office/drawing/2014/main" id="{33AE6E1F-1A3D-4825-AF07-D288794711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03860" y="4379091"/>
            <a:ext cx="1087333" cy="414546"/>
          </a:xfrm>
          <a:prstGeom prst="rect">
            <a:avLst/>
          </a:prstGeom>
        </p:spPr>
      </p:pic>
      <p:pic>
        <p:nvPicPr>
          <p:cNvPr id="35" name="Graphic 34">
            <a:extLst>
              <a:ext uri="{FF2B5EF4-FFF2-40B4-BE49-F238E27FC236}">
                <a16:creationId xmlns:a16="http://schemas.microsoft.com/office/drawing/2014/main" id="{12E5132C-0FB1-4B4E-BBD6-49FB840BBC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03806" y="4539917"/>
            <a:ext cx="1087333" cy="414546"/>
          </a:xfrm>
          <a:prstGeom prst="rect">
            <a:avLst/>
          </a:prstGeom>
        </p:spPr>
      </p:pic>
      <p:pic>
        <p:nvPicPr>
          <p:cNvPr id="38" name="Picture 37">
            <a:extLst>
              <a:ext uri="{FF2B5EF4-FFF2-40B4-BE49-F238E27FC236}">
                <a16:creationId xmlns:a16="http://schemas.microsoft.com/office/drawing/2014/main" id="{71DE553E-819B-40D8-AB2C-61E0D6ADD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5070" y="3748688"/>
            <a:ext cx="1277940" cy="621364"/>
          </a:xfrm>
          <a:prstGeom prst="rect">
            <a:avLst/>
          </a:prstGeom>
        </p:spPr>
      </p:pic>
      <p:pic>
        <p:nvPicPr>
          <p:cNvPr id="39" name="Graphic 38">
            <a:extLst>
              <a:ext uri="{FF2B5EF4-FFF2-40B4-BE49-F238E27FC236}">
                <a16:creationId xmlns:a16="http://schemas.microsoft.com/office/drawing/2014/main" id="{0CE58961-E463-4BAC-8613-2CE00292F2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473137" y="3535032"/>
            <a:ext cx="384947" cy="461706"/>
          </a:xfrm>
          <a:prstGeom prst="rect">
            <a:avLst/>
          </a:prstGeom>
        </p:spPr>
      </p:pic>
      <p:pic>
        <p:nvPicPr>
          <p:cNvPr id="40" name="Graphic 39">
            <a:extLst>
              <a:ext uri="{FF2B5EF4-FFF2-40B4-BE49-F238E27FC236}">
                <a16:creationId xmlns:a16="http://schemas.microsoft.com/office/drawing/2014/main" id="{765E3E9D-D046-424A-B9CC-06902E05CD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858084" y="3528727"/>
            <a:ext cx="384947" cy="461706"/>
          </a:xfrm>
          <a:prstGeom prst="rect">
            <a:avLst/>
          </a:prstGeom>
        </p:spPr>
      </p:pic>
      <p:pic>
        <p:nvPicPr>
          <p:cNvPr id="41" name="Graphic 40">
            <a:extLst>
              <a:ext uri="{FF2B5EF4-FFF2-40B4-BE49-F238E27FC236}">
                <a16:creationId xmlns:a16="http://schemas.microsoft.com/office/drawing/2014/main" id="{64C4571B-405F-4A13-AE0E-A474B3B166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252589" y="3523713"/>
            <a:ext cx="384947" cy="461706"/>
          </a:xfrm>
          <a:prstGeom prst="rect">
            <a:avLst/>
          </a:prstGeom>
        </p:spPr>
      </p:pic>
      <p:pic>
        <p:nvPicPr>
          <p:cNvPr id="43" name="Graphic 42">
            <a:extLst>
              <a:ext uri="{FF2B5EF4-FFF2-40B4-BE49-F238E27FC236}">
                <a16:creationId xmlns:a16="http://schemas.microsoft.com/office/drawing/2014/main" id="{7A13060B-76B6-4E15-BB38-5F5CCA47A9D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463041" y="3819436"/>
            <a:ext cx="384947" cy="461706"/>
          </a:xfrm>
          <a:prstGeom prst="rect">
            <a:avLst/>
          </a:prstGeom>
        </p:spPr>
      </p:pic>
      <p:pic>
        <p:nvPicPr>
          <p:cNvPr id="44" name="Graphic 43">
            <a:extLst>
              <a:ext uri="{FF2B5EF4-FFF2-40B4-BE49-F238E27FC236}">
                <a16:creationId xmlns:a16="http://schemas.microsoft.com/office/drawing/2014/main" id="{9CAC1B57-5BD5-4F29-A024-EC99FF1B93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847988" y="3813131"/>
            <a:ext cx="384947" cy="461706"/>
          </a:xfrm>
          <a:prstGeom prst="rect">
            <a:avLst/>
          </a:prstGeom>
        </p:spPr>
      </p:pic>
      <p:pic>
        <p:nvPicPr>
          <p:cNvPr id="45" name="Graphic 44">
            <a:extLst>
              <a:ext uri="{FF2B5EF4-FFF2-40B4-BE49-F238E27FC236}">
                <a16:creationId xmlns:a16="http://schemas.microsoft.com/office/drawing/2014/main" id="{FC0A09D8-C9D7-4467-B827-8C3643CC64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242493" y="3808117"/>
            <a:ext cx="384947" cy="461706"/>
          </a:xfrm>
          <a:prstGeom prst="rect">
            <a:avLst/>
          </a:prstGeom>
        </p:spPr>
      </p:pic>
      <p:pic>
        <p:nvPicPr>
          <p:cNvPr id="36" name="Graphic 35">
            <a:extLst>
              <a:ext uri="{FF2B5EF4-FFF2-40B4-BE49-F238E27FC236}">
                <a16:creationId xmlns:a16="http://schemas.microsoft.com/office/drawing/2014/main" id="{AF8FB4FC-AE1B-450B-A16C-755C558B09F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887540" y="3196141"/>
            <a:ext cx="1429497" cy="1764811"/>
          </a:xfrm>
          <a:prstGeom prst="rect">
            <a:avLst/>
          </a:prstGeom>
        </p:spPr>
      </p:pic>
      <p:pic>
        <p:nvPicPr>
          <p:cNvPr id="37" name="Graphic 36">
            <a:extLst>
              <a:ext uri="{FF2B5EF4-FFF2-40B4-BE49-F238E27FC236}">
                <a16:creationId xmlns:a16="http://schemas.microsoft.com/office/drawing/2014/main" id="{1F58D3E1-5023-47B3-86B8-5815C05C95A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657537" y="2671627"/>
            <a:ext cx="948583" cy="13624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F6375FC9-831E-42F5-9BB1-183811648B16}"/>
              </a:ext>
            </a:extLst>
          </p:cNvPr>
          <p:cNvSpPr/>
          <p:nvPr/>
        </p:nvSpPr>
        <p:spPr>
          <a:xfrm>
            <a:off x="87130" y="277982"/>
            <a:ext cx="8969740" cy="4547587"/>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350" kern="1200" dirty="0">
              <a:solidFill>
                <a:srgbClr val="00B0F0"/>
              </a:solidFill>
              <a:latin typeface="Arial" panose="020B0604020202020204" pitchFamily="34" charset="0"/>
            </a:endParaRPr>
          </a:p>
        </p:txBody>
      </p:sp>
      <p:grpSp>
        <p:nvGrpSpPr>
          <p:cNvPr id="43" name="Group 42">
            <a:extLst>
              <a:ext uri="{FF2B5EF4-FFF2-40B4-BE49-F238E27FC236}">
                <a16:creationId xmlns:a16="http://schemas.microsoft.com/office/drawing/2014/main" id="{15B45F80-E3C5-4483-8DCF-3DB503217AF5}"/>
              </a:ext>
            </a:extLst>
          </p:cNvPr>
          <p:cNvGrpSpPr/>
          <p:nvPr/>
        </p:nvGrpSpPr>
        <p:grpSpPr>
          <a:xfrm>
            <a:off x="1141476" y="519640"/>
            <a:ext cx="541020" cy="566003"/>
            <a:chOff x="955040" y="508000"/>
            <a:chExt cx="721360" cy="754670"/>
          </a:xfrm>
        </p:grpSpPr>
        <p:sp>
          <p:nvSpPr>
            <p:cNvPr id="44" name="Isosceles Triangle 43">
              <a:extLst>
                <a:ext uri="{FF2B5EF4-FFF2-40B4-BE49-F238E27FC236}">
                  <a16:creationId xmlns:a16="http://schemas.microsoft.com/office/drawing/2014/main" id="{A4DBE46A-F0E0-49AF-AA5F-4C9ACE217901}"/>
                </a:ext>
              </a:extLst>
            </p:cNvPr>
            <p:cNvSpPr/>
            <p:nvPr/>
          </p:nvSpPr>
          <p:spPr>
            <a:xfrm>
              <a:off x="955040" y="508000"/>
              <a:ext cx="721360" cy="621862"/>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2400" kern="1200" dirty="0">
                <a:solidFill>
                  <a:prstClr val="white"/>
                </a:solidFill>
                <a:latin typeface="Arial" panose="020B0604020202020204" pitchFamily="34" charset="0"/>
              </a:endParaRPr>
            </a:p>
          </p:txBody>
        </p:sp>
        <p:sp>
          <p:nvSpPr>
            <p:cNvPr id="45" name="TextBox 44">
              <a:extLst>
                <a:ext uri="{FF2B5EF4-FFF2-40B4-BE49-F238E27FC236}">
                  <a16:creationId xmlns:a16="http://schemas.microsoft.com/office/drawing/2014/main" id="{4DF44285-8571-44F5-91D3-AF71867B6335}"/>
                </a:ext>
              </a:extLst>
            </p:cNvPr>
            <p:cNvSpPr txBox="1"/>
            <p:nvPr/>
          </p:nvSpPr>
          <p:spPr>
            <a:xfrm>
              <a:off x="1131259" y="585563"/>
              <a:ext cx="487680" cy="677107"/>
            </a:xfrm>
            <a:prstGeom prst="rect">
              <a:avLst/>
            </a:prstGeom>
            <a:noFill/>
          </p:spPr>
          <p:txBody>
            <a:bodyPr wrap="square" rtlCol="0">
              <a:spAutoFit/>
            </a:bodyPr>
            <a:lstStyle/>
            <a:p>
              <a:pPr defTabSz="685800">
                <a:buClrTx/>
              </a:pPr>
              <a:r>
                <a:rPr lang="en-US" sz="2700" b="1" kern="1200" dirty="0">
                  <a:solidFill>
                    <a:prstClr val="white"/>
                  </a:solidFill>
                  <a:latin typeface="LNTH-Hoa Nho LNTH" pitchFamily="2" charset="0"/>
                  <a:ea typeface="+mn-ea"/>
                  <a:cs typeface="+mn-cs"/>
                </a:rPr>
                <a:t>1</a:t>
              </a:r>
              <a:endParaRPr lang="vi-VN" sz="2700" b="1" kern="1200" dirty="0">
                <a:solidFill>
                  <a:prstClr val="white"/>
                </a:solidFill>
                <a:latin typeface="Arial" panose="020B0604020202020204" pitchFamily="34" charset="0"/>
                <a:ea typeface="+mn-ea"/>
                <a:cs typeface="+mn-cs"/>
              </a:endParaRPr>
            </a:p>
          </p:txBody>
        </p:sp>
      </p:grpSp>
      <p:sp>
        <p:nvSpPr>
          <p:cNvPr id="46" name="TextBox 45">
            <a:extLst>
              <a:ext uri="{FF2B5EF4-FFF2-40B4-BE49-F238E27FC236}">
                <a16:creationId xmlns:a16="http://schemas.microsoft.com/office/drawing/2014/main" id="{A4C0B596-26AA-49E9-9E79-93151F27004A}"/>
              </a:ext>
            </a:extLst>
          </p:cNvPr>
          <p:cNvSpPr txBox="1"/>
          <p:nvPr/>
        </p:nvSpPr>
        <p:spPr>
          <a:xfrm>
            <a:off x="1720596" y="554729"/>
            <a:ext cx="2980237" cy="553998"/>
          </a:xfrm>
          <a:prstGeom prst="rect">
            <a:avLst/>
          </a:prstGeom>
          <a:noFill/>
        </p:spPr>
        <p:txBody>
          <a:bodyPr wrap="square" rtlCol="0">
            <a:spAutoFit/>
          </a:bodyPr>
          <a:lstStyle/>
          <a:p>
            <a:pPr defTabSz="685800">
              <a:buClrTx/>
            </a:pPr>
            <a:r>
              <a:rPr lang="en-US" sz="3000" b="1" kern="1200" dirty="0" err="1">
                <a:solidFill>
                  <a:srgbClr val="0070C0"/>
                </a:solidFill>
                <a:latin typeface="Calibri" panose="020F0502020204030204"/>
                <a:ea typeface="+mn-ea"/>
                <a:cs typeface="+mn-cs"/>
              </a:rPr>
              <a:t>Đặt</a:t>
            </a:r>
            <a:r>
              <a:rPr lang="en-US" sz="3000" b="1" kern="1200" dirty="0">
                <a:solidFill>
                  <a:srgbClr val="0070C0"/>
                </a:solidFill>
                <a:latin typeface="Calibri" panose="020F0502020204030204"/>
                <a:ea typeface="+mn-ea"/>
                <a:cs typeface="+mn-cs"/>
              </a:rPr>
              <a:t> </a:t>
            </a:r>
            <a:r>
              <a:rPr lang="en-US" sz="3000" b="1" kern="1200" dirty="0" err="1">
                <a:solidFill>
                  <a:srgbClr val="0070C0"/>
                </a:solidFill>
                <a:latin typeface="Calibri" panose="020F0502020204030204"/>
                <a:ea typeface="+mn-ea"/>
                <a:cs typeface="+mn-cs"/>
              </a:rPr>
              <a:t>tính</a:t>
            </a:r>
            <a:r>
              <a:rPr lang="en-US" sz="3000" b="1" kern="1200" dirty="0">
                <a:solidFill>
                  <a:srgbClr val="0070C0"/>
                </a:solidFill>
                <a:latin typeface="Calibri" panose="020F0502020204030204"/>
                <a:ea typeface="+mn-ea"/>
                <a:cs typeface="+mn-cs"/>
              </a:rPr>
              <a:t> </a:t>
            </a:r>
            <a:r>
              <a:rPr lang="en-US" sz="3000" b="1" kern="1200" dirty="0" err="1">
                <a:solidFill>
                  <a:srgbClr val="0070C0"/>
                </a:solidFill>
                <a:latin typeface="Calibri" panose="020F0502020204030204"/>
                <a:ea typeface="+mn-ea"/>
                <a:cs typeface="+mn-cs"/>
              </a:rPr>
              <a:t>rồi</a:t>
            </a:r>
            <a:r>
              <a:rPr lang="en-US" sz="3000" b="1" kern="1200" dirty="0">
                <a:solidFill>
                  <a:srgbClr val="0070C0"/>
                </a:solidFill>
                <a:latin typeface="Calibri" panose="020F0502020204030204"/>
                <a:ea typeface="+mn-ea"/>
                <a:cs typeface="+mn-cs"/>
              </a:rPr>
              <a:t> </a:t>
            </a:r>
            <a:r>
              <a:rPr lang="en-US" sz="3000" b="1" kern="1200" dirty="0" err="1">
                <a:solidFill>
                  <a:srgbClr val="0070C0"/>
                </a:solidFill>
                <a:latin typeface="Calibri" panose="020F0502020204030204"/>
                <a:ea typeface="+mn-ea"/>
                <a:cs typeface="+mn-cs"/>
              </a:rPr>
              <a:t>tính</a:t>
            </a:r>
            <a:r>
              <a:rPr lang="en-US" sz="3000" b="1" kern="1200" dirty="0">
                <a:solidFill>
                  <a:srgbClr val="0070C0"/>
                </a:solidFill>
                <a:latin typeface="Calibri" panose="020F0502020204030204"/>
                <a:ea typeface="+mn-ea"/>
                <a:cs typeface="+mn-cs"/>
              </a:rPr>
              <a:t>.</a:t>
            </a:r>
            <a:endParaRPr lang="vi-VN" sz="3000" b="1" kern="1200" dirty="0">
              <a:solidFill>
                <a:srgbClr val="0070C0"/>
              </a:solidFill>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D19740CF-79F5-494B-8CD5-0C30148827BC}"/>
              </a:ext>
            </a:extLst>
          </p:cNvPr>
          <p:cNvGrpSpPr/>
          <p:nvPr/>
        </p:nvGrpSpPr>
        <p:grpSpPr>
          <a:xfrm>
            <a:off x="319519" y="1113015"/>
            <a:ext cx="8868560" cy="1172132"/>
            <a:chOff x="968038" y="1703524"/>
            <a:chExt cx="11824746" cy="1562842"/>
          </a:xfrm>
        </p:grpSpPr>
        <p:sp>
          <p:nvSpPr>
            <p:cNvPr id="48" name="TextBox 47">
              <a:extLst>
                <a:ext uri="{FF2B5EF4-FFF2-40B4-BE49-F238E27FC236}">
                  <a16:creationId xmlns:a16="http://schemas.microsoft.com/office/drawing/2014/main" id="{E63A30D0-2370-482D-AB50-8D6761B24265}"/>
                </a:ext>
              </a:extLst>
            </p:cNvPr>
            <p:cNvSpPr txBox="1"/>
            <p:nvPr/>
          </p:nvSpPr>
          <p:spPr>
            <a:xfrm>
              <a:off x="968038" y="1703524"/>
              <a:ext cx="5180105" cy="800218"/>
            </a:xfrm>
            <a:prstGeom prst="rect">
              <a:avLst/>
            </a:prstGeom>
            <a:noFill/>
          </p:spPr>
          <p:txBody>
            <a:bodyPr wrap="square" rtlCol="0">
              <a:spAutoFit/>
            </a:bodyPr>
            <a:lstStyle/>
            <a:p>
              <a:pPr defTabSz="685800">
                <a:buClrTx/>
              </a:pPr>
              <a:r>
                <a:rPr lang="pt-BR" sz="3300" kern="1200">
                  <a:solidFill>
                    <a:srgbClr val="FF0000"/>
                  </a:solidFill>
                  <a:latin typeface="Calibri" panose="020F0502020204030204"/>
                  <a:ea typeface="+mn-ea"/>
                  <a:cs typeface="+mn-cs"/>
                </a:rPr>
                <a:t>a) </a:t>
              </a:r>
              <a:r>
                <a:rPr lang="pt-BR" sz="3300" kern="1200">
                  <a:solidFill>
                    <a:prstClr val="black"/>
                  </a:solidFill>
                  <a:latin typeface="Calibri" panose="020F0502020204030204"/>
                  <a:ea typeface="+mn-ea"/>
                  <a:cs typeface="+mn-cs"/>
                </a:rPr>
                <a:t>822 305 + 143 484</a:t>
              </a:r>
              <a:endParaRPr lang="vi-VN" sz="3300" kern="1200" dirty="0">
                <a:solidFill>
                  <a:prstClr val="black"/>
                </a:solidFill>
                <a:latin typeface="Arial" panose="020B0604020202020204" pitchFamily="34" charset="0"/>
                <a:ea typeface="+mn-ea"/>
                <a:cs typeface="+mn-cs"/>
              </a:endParaRPr>
            </a:p>
          </p:txBody>
        </p:sp>
        <p:sp>
          <p:nvSpPr>
            <p:cNvPr id="49" name="TextBox 48">
              <a:extLst>
                <a:ext uri="{FF2B5EF4-FFF2-40B4-BE49-F238E27FC236}">
                  <a16:creationId xmlns:a16="http://schemas.microsoft.com/office/drawing/2014/main" id="{F3827794-EE2F-4D92-B430-9777887785C2}"/>
                </a:ext>
              </a:extLst>
            </p:cNvPr>
            <p:cNvSpPr txBox="1"/>
            <p:nvPr/>
          </p:nvSpPr>
          <p:spPr>
            <a:xfrm>
              <a:off x="968039" y="2466147"/>
              <a:ext cx="6101256" cy="800219"/>
            </a:xfrm>
            <a:prstGeom prst="rect">
              <a:avLst/>
            </a:prstGeom>
            <a:noFill/>
          </p:spPr>
          <p:txBody>
            <a:bodyPr wrap="square" rtlCol="0">
              <a:spAutoFit/>
            </a:bodyPr>
            <a:lstStyle/>
            <a:p>
              <a:pPr defTabSz="685800">
                <a:buClrTx/>
              </a:pPr>
              <a:r>
                <a:rPr lang="en-US" sz="3300" kern="1200">
                  <a:solidFill>
                    <a:srgbClr val="FF0000"/>
                  </a:solidFill>
                  <a:latin typeface="Calibri" panose="020F0502020204030204"/>
                  <a:ea typeface="+mn-ea"/>
                  <a:cs typeface="+mn-cs"/>
                </a:rPr>
                <a:t>c)</a:t>
              </a:r>
              <a:r>
                <a:rPr lang="en-US" sz="3300" kern="1200">
                  <a:solidFill>
                    <a:prstClr val="black"/>
                  </a:solidFill>
                  <a:latin typeface="Calibri" panose="020F0502020204030204"/>
                  <a:ea typeface="+mn-ea"/>
                  <a:cs typeface="+mn-cs"/>
                </a:rPr>
                <a:t> 6 394 814 + 102 043</a:t>
              </a:r>
              <a:endParaRPr lang="vi-VN" sz="3300" kern="1200" dirty="0">
                <a:solidFill>
                  <a:prstClr val="black"/>
                </a:solidFill>
                <a:latin typeface="Arial" panose="020B0604020202020204" pitchFamily="34" charset="0"/>
                <a:ea typeface="+mn-ea"/>
                <a:cs typeface="+mn-cs"/>
              </a:endParaRPr>
            </a:p>
          </p:txBody>
        </p:sp>
        <p:sp>
          <p:nvSpPr>
            <p:cNvPr id="50" name="TextBox 49">
              <a:extLst>
                <a:ext uri="{FF2B5EF4-FFF2-40B4-BE49-F238E27FC236}">
                  <a16:creationId xmlns:a16="http://schemas.microsoft.com/office/drawing/2014/main" id="{1C2D619A-4FCC-48A5-822E-342E03AAA12B}"/>
                </a:ext>
              </a:extLst>
            </p:cNvPr>
            <p:cNvSpPr txBox="1"/>
            <p:nvPr/>
          </p:nvSpPr>
          <p:spPr>
            <a:xfrm>
              <a:off x="6516582" y="1703524"/>
              <a:ext cx="6101257" cy="800218"/>
            </a:xfrm>
            <a:prstGeom prst="rect">
              <a:avLst/>
            </a:prstGeom>
            <a:noFill/>
          </p:spPr>
          <p:txBody>
            <a:bodyPr wrap="square" rtlCol="0">
              <a:spAutoFit/>
            </a:bodyPr>
            <a:lstStyle/>
            <a:p>
              <a:pPr defTabSz="685800">
                <a:buClrTx/>
              </a:pPr>
              <a:r>
                <a:rPr lang="pl-PL" sz="3300" kern="1200">
                  <a:solidFill>
                    <a:srgbClr val="FF0000"/>
                  </a:solidFill>
                  <a:latin typeface="Calibri" panose="020F0502020204030204"/>
                  <a:ea typeface="+mn-ea"/>
                  <a:cs typeface="+mn-cs"/>
                </a:rPr>
                <a:t>b)</a:t>
              </a:r>
              <a:r>
                <a:rPr lang="pl-PL" sz="3300" kern="1200">
                  <a:solidFill>
                    <a:prstClr val="black"/>
                  </a:solidFill>
                  <a:latin typeface="Calibri" panose="020F0502020204030204"/>
                  <a:ea typeface="+mn-ea"/>
                  <a:cs typeface="+mn-cs"/>
                </a:rPr>
                <a:t> 723 575 + 823 918</a:t>
              </a:r>
              <a:endParaRPr lang="vi-VN" sz="3300" kern="1200" dirty="0">
                <a:solidFill>
                  <a:prstClr val="black"/>
                </a:solidFill>
                <a:latin typeface="Arial" panose="020B0604020202020204" pitchFamily="34" charset="0"/>
                <a:ea typeface="+mn-ea"/>
                <a:cs typeface="+mn-cs"/>
              </a:endParaRPr>
            </a:p>
          </p:txBody>
        </p:sp>
        <p:sp>
          <p:nvSpPr>
            <p:cNvPr id="51" name="TextBox 50">
              <a:extLst>
                <a:ext uri="{FF2B5EF4-FFF2-40B4-BE49-F238E27FC236}">
                  <a16:creationId xmlns:a16="http://schemas.microsoft.com/office/drawing/2014/main" id="{89433594-9B60-4E87-9985-442A2223293F}"/>
                </a:ext>
              </a:extLst>
            </p:cNvPr>
            <p:cNvSpPr txBox="1"/>
            <p:nvPr/>
          </p:nvSpPr>
          <p:spPr>
            <a:xfrm>
              <a:off x="6516582" y="2466147"/>
              <a:ext cx="6276202" cy="800219"/>
            </a:xfrm>
            <a:prstGeom prst="rect">
              <a:avLst/>
            </a:prstGeom>
            <a:noFill/>
          </p:spPr>
          <p:txBody>
            <a:bodyPr wrap="square" rtlCol="0">
              <a:spAutoFit/>
            </a:bodyPr>
            <a:lstStyle/>
            <a:p>
              <a:pPr defTabSz="685800">
                <a:buClrTx/>
              </a:pPr>
              <a:r>
                <a:rPr lang="en-US" sz="3300" kern="1200">
                  <a:solidFill>
                    <a:srgbClr val="FF0000"/>
                  </a:solidFill>
                  <a:latin typeface="Calibri" panose="020F0502020204030204"/>
                  <a:ea typeface="+mn-ea"/>
                  <a:cs typeface="+mn-cs"/>
                </a:rPr>
                <a:t>d) </a:t>
              </a:r>
              <a:r>
                <a:rPr lang="en-US" sz="3300" kern="1200">
                  <a:solidFill>
                    <a:prstClr val="black"/>
                  </a:solidFill>
                  <a:latin typeface="Calibri" panose="020F0502020204030204"/>
                  <a:ea typeface="+mn-ea"/>
                  <a:cs typeface="+mn-cs"/>
                </a:rPr>
                <a:t>29 126 524 + 3 310 662</a:t>
              </a:r>
              <a:endParaRPr lang="vi-VN" sz="3300" kern="1200" dirty="0">
                <a:solidFill>
                  <a:prstClr val="black"/>
                </a:solidFill>
                <a:latin typeface="Arial" panose="020B0604020202020204" pitchFamily="34" charset="0"/>
                <a:ea typeface="+mn-ea"/>
                <a:cs typeface="+mn-cs"/>
              </a:endParaRPr>
            </a:p>
          </p:txBody>
        </p:sp>
      </p:grpSp>
      <p:grpSp>
        <p:nvGrpSpPr>
          <p:cNvPr id="5" name="Group 4">
            <a:extLst>
              <a:ext uri="{FF2B5EF4-FFF2-40B4-BE49-F238E27FC236}">
                <a16:creationId xmlns:a16="http://schemas.microsoft.com/office/drawing/2014/main" id="{E5089F3F-927D-40F5-9E13-AF8635A0DFBD}"/>
              </a:ext>
            </a:extLst>
          </p:cNvPr>
          <p:cNvGrpSpPr/>
          <p:nvPr/>
        </p:nvGrpSpPr>
        <p:grpSpPr>
          <a:xfrm>
            <a:off x="2457450" y="2674295"/>
            <a:ext cx="3687209" cy="1762125"/>
            <a:chOff x="4572000" y="2649616"/>
            <a:chExt cx="3687209" cy="1762125"/>
          </a:xfrm>
        </p:grpSpPr>
        <p:pic>
          <p:nvPicPr>
            <p:cNvPr id="2050" name="Picture 2" descr="Bảng gỗ học sinh Hồng Hà 3477">
              <a:extLst>
                <a:ext uri="{FF2B5EF4-FFF2-40B4-BE49-F238E27FC236}">
                  <a16:creationId xmlns:a16="http://schemas.microsoft.com/office/drawing/2014/main" id="{03973C26-D923-4206-87B2-F3EAA7C13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870" y="2649616"/>
              <a:ext cx="2600325" cy="1762125"/>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DB75FC1D-0725-4D52-BEEF-F4278522BED1}"/>
                </a:ext>
              </a:extLst>
            </p:cNvPr>
            <p:cNvSpPr txBox="1"/>
            <p:nvPr/>
          </p:nvSpPr>
          <p:spPr>
            <a:xfrm>
              <a:off x="4572000" y="2779996"/>
              <a:ext cx="3687209" cy="1477328"/>
            </a:xfrm>
            <a:prstGeom prst="rect">
              <a:avLst/>
            </a:prstGeom>
            <a:noFill/>
          </p:spPr>
          <p:txBody>
            <a:bodyPr wrap="square" rtlCol="0">
              <a:spAutoFit/>
            </a:bodyPr>
            <a:lstStyle/>
            <a:p>
              <a:pPr algn="ctr" defTabSz="685800">
                <a:buClrTx/>
              </a:pPr>
              <a:r>
                <a:rPr lang="en-US" sz="4500" b="1" kern="1200">
                  <a:ln w="28575">
                    <a:solidFill>
                      <a:srgbClr val="002060"/>
                    </a:solidFill>
                    <a:prstDash val="solid"/>
                  </a:ln>
                  <a:solidFill>
                    <a:srgbClr val="FFFF00"/>
                  </a:solidFill>
                  <a:effectLst>
                    <a:outerShdw blurRad="12700" dist="38100" dir="2700000" algn="tl" rotWithShape="0">
                      <a:srgbClr val="5B9BD5">
                        <a:lumMod val="60000"/>
                        <a:lumOff val="40000"/>
                      </a:srgbClr>
                    </a:outerShdw>
                  </a:effectLst>
                  <a:latin typeface="UVN Banh Mi" pitchFamily="2" charset="0"/>
                  <a:ea typeface="+mn-ea"/>
                  <a:cs typeface="+mn-cs"/>
                </a:rPr>
                <a:t>Làm vào</a:t>
              </a:r>
            </a:p>
            <a:p>
              <a:pPr algn="ctr" defTabSz="685800">
                <a:buClrTx/>
              </a:pPr>
              <a:r>
                <a:rPr lang="en-US" sz="4500" b="1" kern="1200">
                  <a:ln w="28575">
                    <a:solidFill>
                      <a:srgbClr val="002060"/>
                    </a:solidFill>
                    <a:prstDash val="solid"/>
                  </a:ln>
                  <a:solidFill>
                    <a:srgbClr val="FFFF00"/>
                  </a:solidFill>
                  <a:effectLst>
                    <a:outerShdw blurRad="12700" dist="38100" dir="2700000" algn="tl" rotWithShape="0">
                      <a:srgbClr val="5B9BD5">
                        <a:lumMod val="60000"/>
                        <a:lumOff val="40000"/>
                      </a:srgbClr>
                    </a:outerShdw>
                  </a:effectLst>
                  <a:latin typeface="UVN Banh Mi" pitchFamily="2" charset="0"/>
                  <a:ea typeface="+mn-ea"/>
                  <a:cs typeface="+mn-cs"/>
                </a:rPr>
                <a:t> bảng con</a:t>
              </a:r>
              <a:endParaRPr lang="en-US" sz="4500" b="1" kern="1200" dirty="0">
                <a:ln w="28575">
                  <a:solidFill>
                    <a:srgbClr val="002060"/>
                  </a:solidFill>
                  <a:prstDash val="solid"/>
                </a:ln>
                <a:solidFill>
                  <a:srgbClr val="FFFF0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sp>
        <p:nvSpPr>
          <p:cNvPr id="2" name="TextBox 1">
            <a:extLst>
              <a:ext uri="{FF2B5EF4-FFF2-40B4-BE49-F238E27FC236}">
                <a16:creationId xmlns:a16="http://schemas.microsoft.com/office/drawing/2014/main" id="{B69BCC2D-1D94-EA78-EE59-B598F7A0B83A}"/>
              </a:ext>
            </a:extLst>
          </p:cNvPr>
          <p:cNvSpPr txBox="1"/>
          <p:nvPr/>
        </p:nvSpPr>
        <p:spPr>
          <a:xfrm>
            <a:off x="9268247" y="4517792"/>
            <a:ext cx="344384" cy="307777"/>
          </a:xfrm>
          <a:prstGeom prst="rect">
            <a:avLst/>
          </a:prstGeom>
          <a:noFill/>
        </p:spPr>
        <p:txBody>
          <a:bodyPr wrap="square" rtlCol="0">
            <a:spAutoFit/>
          </a:bodyPr>
          <a:lstStyle/>
          <a:p>
            <a:r>
              <a:rPr lang="en-US"/>
              <a:t>1</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 calcmode="lin" valueType="num">
                                      <p:cBhvr>
                                        <p:cTn id="9" dur="500" fill="hold"/>
                                        <p:tgtEl>
                                          <p:spTgt spid="43"/>
                                        </p:tgtEl>
                                        <p:attrNameLst>
                                          <p:attrName>style.rotation</p:attrName>
                                        </p:attrNameLst>
                                      </p:cBhvr>
                                      <p:tavLst>
                                        <p:tav tm="0">
                                          <p:val>
                                            <p:fltVal val="360"/>
                                          </p:val>
                                        </p:tav>
                                        <p:tav tm="100000">
                                          <p:val>
                                            <p:fltVal val="0"/>
                                          </p:val>
                                        </p:tav>
                                      </p:tavLst>
                                    </p:anim>
                                    <p:animEffect transition="in" filter="fade">
                                      <p:cBhvr>
                                        <p:cTn id="10" dur="500"/>
                                        <p:tgtEl>
                                          <p:spTgt spid="43"/>
                                        </p:tgtEl>
                                      </p:cBhvr>
                                    </p:animEffect>
                                  </p:childTnLst>
                                </p:cTn>
                              </p:par>
                            </p:childTnLst>
                          </p:cTn>
                        </p:par>
                        <p:par>
                          <p:cTn id="11" fill="hold">
                            <p:stCondLst>
                              <p:cond delay="500"/>
                            </p:stCondLst>
                            <p:childTnLst>
                              <p:par>
                                <p:cTn id="12" presetID="14" presetClass="entr" presetSubtype="10" fill="hold" grpId="0" nodeType="afterEffect">
                                  <p:stCondLst>
                                    <p:cond delay="0"/>
                                  </p:stCondLst>
                                  <p:iterate type="lt">
                                    <p:tmPct val="0"/>
                                  </p:iterate>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10000"/>
                                  </p:iterate>
                                  <p:childTnLst>
                                    <p:animMotion origin="layout" path="M -1.66667E-6 -7.40741E-7 L -1.66667E-6 -0.07222 " pathEditMode="relative" rAng="0" ptsTypes="AA">
                                      <p:cBhvr>
                                        <p:cTn id="17" dur="250" accel="50000" decel="50000" autoRev="1" fill="hold">
                                          <p:stCondLst>
                                            <p:cond delay="0"/>
                                          </p:stCondLst>
                                        </p:cTn>
                                        <p:tgtEl>
                                          <p:spTgt spid="46"/>
                                        </p:tgtEl>
                                        <p:attrNameLst>
                                          <p:attrName>ppt_x</p:attrName>
                                          <p:attrName>ppt_y</p:attrName>
                                        </p:attrNameLst>
                                      </p:cBhvr>
                                      <p:rCtr x="0" y="-3611"/>
                                    </p:animMotion>
                                    <p:animRot by="1500000">
                                      <p:cBhvr>
                                        <p:cTn id="18" dur="125" fill="hold">
                                          <p:stCondLst>
                                            <p:cond delay="0"/>
                                          </p:stCondLst>
                                        </p:cTn>
                                        <p:tgtEl>
                                          <p:spTgt spid="46"/>
                                        </p:tgtEl>
                                        <p:attrNameLst>
                                          <p:attrName>r</p:attrName>
                                        </p:attrNameLst>
                                      </p:cBhvr>
                                    </p:animRot>
                                    <p:animRot by="-1500000">
                                      <p:cBhvr>
                                        <p:cTn id="19" dur="125" fill="hold">
                                          <p:stCondLst>
                                            <p:cond delay="125"/>
                                          </p:stCondLst>
                                        </p:cTn>
                                        <p:tgtEl>
                                          <p:spTgt spid="46"/>
                                        </p:tgtEl>
                                        <p:attrNameLst>
                                          <p:attrName>r</p:attrName>
                                        </p:attrNameLst>
                                      </p:cBhvr>
                                    </p:animRot>
                                    <p:animRot by="-1500000">
                                      <p:cBhvr>
                                        <p:cTn id="20" dur="125" fill="hold">
                                          <p:stCondLst>
                                            <p:cond delay="250"/>
                                          </p:stCondLst>
                                        </p:cTn>
                                        <p:tgtEl>
                                          <p:spTgt spid="46"/>
                                        </p:tgtEl>
                                        <p:attrNameLst>
                                          <p:attrName>r</p:attrName>
                                        </p:attrNameLst>
                                      </p:cBhvr>
                                    </p:animRot>
                                    <p:animRot by="1500000">
                                      <p:cBhvr>
                                        <p:cTn id="21" dur="125" fill="hold">
                                          <p:stCondLst>
                                            <p:cond delay="375"/>
                                          </p:stCondLst>
                                        </p:cTn>
                                        <p:tgtEl>
                                          <p:spTgt spid="46"/>
                                        </p:tgtEl>
                                        <p:attrNameLst>
                                          <p:attrName>r</p:attrName>
                                        </p:attrNameLst>
                                      </p:cBhvr>
                                    </p:animRot>
                                  </p:childTnLst>
                                </p:cTn>
                              </p:par>
                            </p:childTnLst>
                          </p:cTn>
                        </p:par>
                        <p:par>
                          <p:cTn id="22" fill="hold">
                            <p:stCondLst>
                              <p:cond delay="2200"/>
                            </p:stCondLst>
                            <p:childTnLst>
                              <p:par>
                                <p:cTn id="23" presetID="12" presetClass="entr" presetSubtype="4"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p:tgtEl>
                                          <p:spTgt spid="47"/>
                                        </p:tgtEl>
                                        <p:attrNameLst>
                                          <p:attrName>ppt_y</p:attrName>
                                        </p:attrNameLst>
                                      </p:cBhvr>
                                      <p:tavLst>
                                        <p:tav tm="0">
                                          <p:val>
                                            <p:strVal val="#ppt_y+#ppt_h*1.125000"/>
                                          </p:val>
                                        </p:tav>
                                        <p:tav tm="100000">
                                          <p:val>
                                            <p:strVal val="#ppt_y"/>
                                          </p:val>
                                        </p:tav>
                                      </p:tavLst>
                                    </p:anim>
                                    <p:animEffect transition="in" filter="wipe(up)">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32960EB-188F-40D1-97DC-42FBED240AB8}"/>
              </a:ext>
            </a:extLst>
          </p:cNvPr>
          <p:cNvSpPr/>
          <p:nvPr/>
        </p:nvSpPr>
        <p:spPr>
          <a:xfrm>
            <a:off x="272912" y="297957"/>
            <a:ext cx="5864998" cy="4547587"/>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350" kern="1200" dirty="0">
              <a:solidFill>
                <a:srgbClr val="00B0F0"/>
              </a:solidFill>
              <a:latin typeface="Arial" panose="020B0604020202020204" pitchFamily="34" charset="0"/>
            </a:endParaRPr>
          </a:p>
        </p:txBody>
      </p:sp>
      <p:grpSp>
        <p:nvGrpSpPr>
          <p:cNvPr id="6" name="Group 5">
            <a:extLst>
              <a:ext uri="{FF2B5EF4-FFF2-40B4-BE49-F238E27FC236}">
                <a16:creationId xmlns:a16="http://schemas.microsoft.com/office/drawing/2014/main" id="{61437DF6-2D9B-424C-A671-1F5E950B6BB4}"/>
              </a:ext>
            </a:extLst>
          </p:cNvPr>
          <p:cNvGrpSpPr/>
          <p:nvPr/>
        </p:nvGrpSpPr>
        <p:grpSpPr>
          <a:xfrm>
            <a:off x="821880" y="499874"/>
            <a:ext cx="541020" cy="566003"/>
            <a:chOff x="955040" y="508000"/>
            <a:chExt cx="721360" cy="754670"/>
          </a:xfrm>
        </p:grpSpPr>
        <p:sp>
          <p:nvSpPr>
            <p:cNvPr id="7" name="Isosceles Triangle 6">
              <a:extLst>
                <a:ext uri="{FF2B5EF4-FFF2-40B4-BE49-F238E27FC236}">
                  <a16:creationId xmlns:a16="http://schemas.microsoft.com/office/drawing/2014/main" id="{8D6B52A1-FE51-4B08-87DE-73BD8363A86F}"/>
                </a:ext>
              </a:extLst>
            </p:cNvPr>
            <p:cNvSpPr/>
            <p:nvPr/>
          </p:nvSpPr>
          <p:spPr>
            <a:xfrm>
              <a:off x="955040" y="508000"/>
              <a:ext cx="721360" cy="621862"/>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2400" kern="1200" dirty="0">
                <a:solidFill>
                  <a:prstClr val="white"/>
                </a:solidFill>
                <a:latin typeface="Arial" panose="020B0604020202020204" pitchFamily="34" charset="0"/>
              </a:endParaRPr>
            </a:p>
          </p:txBody>
        </p:sp>
        <p:sp>
          <p:nvSpPr>
            <p:cNvPr id="8" name="TextBox 7">
              <a:extLst>
                <a:ext uri="{FF2B5EF4-FFF2-40B4-BE49-F238E27FC236}">
                  <a16:creationId xmlns:a16="http://schemas.microsoft.com/office/drawing/2014/main" id="{F66BFFC8-98C5-408D-9159-02F7BD5EB7DA}"/>
                </a:ext>
              </a:extLst>
            </p:cNvPr>
            <p:cNvSpPr txBox="1"/>
            <p:nvPr/>
          </p:nvSpPr>
          <p:spPr>
            <a:xfrm>
              <a:off x="1131259" y="585563"/>
              <a:ext cx="487680" cy="677107"/>
            </a:xfrm>
            <a:prstGeom prst="rect">
              <a:avLst/>
            </a:prstGeom>
            <a:noFill/>
          </p:spPr>
          <p:txBody>
            <a:bodyPr wrap="square" rtlCol="0">
              <a:spAutoFit/>
            </a:bodyPr>
            <a:lstStyle/>
            <a:p>
              <a:pPr defTabSz="685800">
                <a:buClrTx/>
              </a:pPr>
              <a:r>
                <a:rPr lang="en-US" sz="2700" b="1" kern="1200" dirty="0">
                  <a:solidFill>
                    <a:prstClr val="white"/>
                  </a:solidFill>
                  <a:latin typeface="LNTH-Hoa Nho LNTH" pitchFamily="2" charset="0"/>
                  <a:ea typeface="+mn-ea"/>
                  <a:cs typeface="+mn-cs"/>
                </a:rPr>
                <a:t>1</a:t>
              </a:r>
              <a:endParaRPr lang="vi-VN" sz="2700" b="1" kern="1200" dirty="0">
                <a:solidFill>
                  <a:prstClr val="white"/>
                </a:solidFill>
                <a:latin typeface="Arial" panose="020B0604020202020204" pitchFamily="34" charset="0"/>
                <a:ea typeface="+mn-ea"/>
                <a:cs typeface="+mn-cs"/>
              </a:endParaRPr>
            </a:p>
          </p:txBody>
        </p:sp>
      </p:grpSp>
      <p:sp>
        <p:nvSpPr>
          <p:cNvPr id="9" name="TextBox 8">
            <a:extLst>
              <a:ext uri="{FF2B5EF4-FFF2-40B4-BE49-F238E27FC236}">
                <a16:creationId xmlns:a16="http://schemas.microsoft.com/office/drawing/2014/main" id="{6533AF41-35CE-4AF2-90B1-C80456FB115C}"/>
              </a:ext>
            </a:extLst>
          </p:cNvPr>
          <p:cNvSpPr txBox="1"/>
          <p:nvPr/>
        </p:nvSpPr>
        <p:spPr>
          <a:xfrm>
            <a:off x="1401000" y="534964"/>
            <a:ext cx="2980237" cy="553998"/>
          </a:xfrm>
          <a:prstGeom prst="rect">
            <a:avLst/>
          </a:prstGeom>
          <a:noFill/>
        </p:spPr>
        <p:txBody>
          <a:bodyPr wrap="square" rtlCol="0">
            <a:spAutoFit/>
          </a:bodyPr>
          <a:lstStyle/>
          <a:p>
            <a:pPr defTabSz="685800">
              <a:buClrTx/>
            </a:pPr>
            <a:r>
              <a:rPr lang="en-US" sz="3000" b="1" kern="1200" dirty="0" err="1">
                <a:solidFill>
                  <a:srgbClr val="0070C0"/>
                </a:solidFill>
                <a:latin typeface="Calibri" panose="020F0502020204030204"/>
                <a:ea typeface="+mn-ea"/>
                <a:cs typeface="+mn-cs"/>
              </a:rPr>
              <a:t>Đặt</a:t>
            </a:r>
            <a:r>
              <a:rPr lang="en-US" sz="3000" b="1" kern="1200" dirty="0">
                <a:solidFill>
                  <a:srgbClr val="0070C0"/>
                </a:solidFill>
                <a:latin typeface="Calibri" panose="020F0502020204030204"/>
                <a:ea typeface="+mn-ea"/>
                <a:cs typeface="+mn-cs"/>
              </a:rPr>
              <a:t> </a:t>
            </a:r>
            <a:r>
              <a:rPr lang="en-US" sz="3000" b="1" kern="1200" dirty="0" err="1">
                <a:solidFill>
                  <a:srgbClr val="0070C0"/>
                </a:solidFill>
                <a:latin typeface="Calibri" panose="020F0502020204030204"/>
                <a:ea typeface="+mn-ea"/>
                <a:cs typeface="+mn-cs"/>
              </a:rPr>
              <a:t>tính</a:t>
            </a:r>
            <a:r>
              <a:rPr lang="en-US" sz="3000" b="1" kern="1200" dirty="0">
                <a:solidFill>
                  <a:srgbClr val="0070C0"/>
                </a:solidFill>
                <a:latin typeface="Calibri" panose="020F0502020204030204"/>
                <a:ea typeface="+mn-ea"/>
                <a:cs typeface="+mn-cs"/>
              </a:rPr>
              <a:t> </a:t>
            </a:r>
            <a:r>
              <a:rPr lang="en-US" sz="3000" b="1" kern="1200" dirty="0" err="1">
                <a:solidFill>
                  <a:srgbClr val="0070C0"/>
                </a:solidFill>
                <a:latin typeface="Calibri" panose="020F0502020204030204"/>
                <a:ea typeface="+mn-ea"/>
                <a:cs typeface="+mn-cs"/>
              </a:rPr>
              <a:t>rồi</a:t>
            </a:r>
            <a:r>
              <a:rPr lang="en-US" sz="3000" b="1" kern="1200" dirty="0">
                <a:solidFill>
                  <a:srgbClr val="0070C0"/>
                </a:solidFill>
                <a:latin typeface="Calibri" panose="020F0502020204030204"/>
                <a:ea typeface="+mn-ea"/>
                <a:cs typeface="+mn-cs"/>
              </a:rPr>
              <a:t> </a:t>
            </a:r>
            <a:r>
              <a:rPr lang="en-US" sz="3000" b="1" kern="1200" dirty="0" err="1">
                <a:solidFill>
                  <a:srgbClr val="0070C0"/>
                </a:solidFill>
                <a:latin typeface="Calibri" panose="020F0502020204030204"/>
                <a:ea typeface="+mn-ea"/>
                <a:cs typeface="+mn-cs"/>
              </a:rPr>
              <a:t>tính</a:t>
            </a:r>
            <a:r>
              <a:rPr lang="en-US" sz="3000" b="1" kern="1200" dirty="0">
                <a:solidFill>
                  <a:srgbClr val="0070C0"/>
                </a:solidFill>
                <a:latin typeface="Calibri" panose="020F0502020204030204"/>
                <a:ea typeface="+mn-ea"/>
                <a:cs typeface="+mn-cs"/>
              </a:rPr>
              <a:t>.</a:t>
            </a:r>
            <a:endParaRPr lang="vi-VN" sz="3000" b="1" kern="1200" dirty="0">
              <a:solidFill>
                <a:srgbClr val="0070C0"/>
              </a:solidFill>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3E3437CE-310A-4B52-B55B-A9FB4EB2C7BF}"/>
              </a:ext>
            </a:extLst>
          </p:cNvPr>
          <p:cNvSpPr txBox="1"/>
          <p:nvPr/>
        </p:nvSpPr>
        <p:spPr>
          <a:xfrm>
            <a:off x="427968" y="1100834"/>
            <a:ext cx="6347151" cy="854080"/>
          </a:xfrm>
          <a:prstGeom prst="rect">
            <a:avLst/>
          </a:prstGeom>
          <a:noFill/>
        </p:spPr>
        <p:txBody>
          <a:bodyPr wrap="square" rtlCol="0">
            <a:spAutoFit/>
          </a:bodyPr>
          <a:lstStyle/>
          <a:p>
            <a:pPr defTabSz="685800">
              <a:buClrTx/>
            </a:pPr>
            <a:r>
              <a:rPr lang="pt-BR" sz="4950" b="1" kern="1200">
                <a:solidFill>
                  <a:srgbClr val="3E00FF"/>
                </a:solidFill>
                <a:latin typeface="Calibri" panose="020F0502020204030204"/>
                <a:ea typeface="+mn-ea"/>
                <a:cs typeface="+mn-cs"/>
              </a:rPr>
              <a:t>a)</a:t>
            </a:r>
            <a:r>
              <a:rPr lang="pt-BR" sz="4950" b="1" kern="1200">
                <a:solidFill>
                  <a:srgbClr val="FF0066"/>
                </a:solidFill>
                <a:latin typeface="Calibri" panose="020F0502020204030204"/>
                <a:ea typeface="+mn-ea"/>
                <a:cs typeface="+mn-cs"/>
              </a:rPr>
              <a:t> 822 305 + 143 484</a:t>
            </a:r>
          </a:p>
        </p:txBody>
      </p:sp>
      <p:sp>
        <p:nvSpPr>
          <p:cNvPr id="11" name="TextBox 10">
            <a:extLst>
              <a:ext uri="{FF2B5EF4-FFF2-40B4-BE49-F238E27FC236}">
                <a16:creationId xmlns:a16="http://schemas.microsoft.com/office/drawing/2014/main" id="{896C6BDB-EFEC-41E5-85F7-3F6BA92BD32A}"/>
              </a:ext>
            </a:extLst>
          </p:cNvPr>
          <p:cNvSpPr txBox="1"/>
          <p:nvPr/>
        </p:nvSpPr>
        <p:spPr>
          <a:xfrm>
            <a:off x="790719" y="2176690"/>
            <a:ext cx="692410" cy="715581"/>
          </a:xfrm>
          <a:prstGeom prst="rect">
            <a:avLst/>
          </a:prstGeom>
          <a:noFill/>
        </p:spPr>
        <p:txBody>
          <a:bodyPr wrap="square" rtlCol="0">
            <a:spAutoFit/>
          </a:bodyPr>
          <a:lstStyle/>
          <a:p>
            <a:pPr defTabSz="685800">
              <a:buClrTx/>
            </a:pPr>
            <a:r>
              <a:rPr lang="en-US" sz="4050" kern="1200" spc="450">
                <a:solidFill>
                  <a:prstClr val="black"/>
                </a:solidFill>
                <a:latin typeface="Calibri" panose="020F0502020204030204"/>
                <a:ea typeface="+mn-ea"/>
                <a:cs typeface="+mn-cs"/>
              </a:rPr>
              <a:t> </a:t>
            </a:r>
            <a:r>
              <a:rPr lang="en-US" sz="3600" kern="1200" spc="450">
                <a:solidFill>
                  <a:prstClr val="black"/>
                </a:solidFill>
                <a:latin typeface="Calibri" panose="020F0502020204030204"/>
                <a:ea typeface="+mn-ea"/>
                <a:cs typeface="+mn-cs"/>
              </a:rPr>
              <a:t>+</a:t>
            </a:r>
            <a:endParaRPr lang="vi-VN" sz="4050" kern="1200" spc="450" dirty="0">
              <a:solidFill>
                <a:prstClr val="black"/>
              </a:solidFill>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4B1A9EC-1085-4809-BF62-36092D176B16}"/>
              </a:ext>
            </a:extLst>
          </p:cNvPr>
          <p:cNvSpPr txBox="1"/>
          <p:nvPr/>
        </p:nvSpPr>
        <p:spPr>
          <a:xfrm>
            <a:off x="3054498" y="3420010"/>
            <a:ext cx="626678" cy="854080"/>
          </a:xfrm>
          <a:prstGeom prst="rect">
            <a:avLst/>
          </a:prstGeom>
          <a:noFill/>
        </p:spPr>
        <p:txBody>
          <a:bodyPr wrap="square" rtlCol="0">
            <a:spAutoFit/>
          </a:bodyPr>
          <a:lstStyle/>
          <a:p>
            <a:pPr defTabSz="685800">
              <a:buClrTx/>
            </a:pPr>
            <a:r>
              <a:rPr lang="en-US" sz="4950" kern="1200" spc="450">
                <a:solidFill>
                  <a:prstClr val="black"/>
                </a:solidFill>
                <a:latin typeface="Calibri" panose="020F0502020204030204"/>
                <a:ea typeface="+mn-ea"/>
                <a:cs typeface="+mn-cs"/>
              </a:rPr>
              <a:t>8</a:t>
            </a:r>
            <a:endParaRPr lang="vi-VN" sz="4950" kern="1200" spc="450" dirty="0">
              <a:solidFill>
                <a:prstClr val="black"/>
              </a:solidFill>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EACAA635-4447-48DB-BE62-59C2440344C8}"/>
              </a:ext>
            </a:extLst>
          </p:cNvPr>
          <p:cNvSpPr txBox="1"/>
          <p:nvPr/>
        </p:nvSpPr>
        <p:spPr>
          <a:xfrm>
            <a:off x="2712336" y="3431440"/>
            <a:ext cx="481703" cy="854080"/>
          </a:xfrm>
          <a:prstGeom prst="rect">
            <a:avLst/>
          </a:prstGeom>
          <a:noFill/>
        </p:spPr>
        <p:txBody>
          <a:bodyPr wrap="square" rtlCol="0">
            <a:spAutoFit/>
          </a:bodyPr>
          <a:lstStyle/>
          <a:p>
            <a:pPr defTabSz="685800">
              <a:buClrTx/>
            </a:pPr>
            <a:r>
              <a:rPr lang="en-US" sz="4950" kern="1200" spc="450">
                <a:solidFill>
                  <a:prstClr val="black"/>
                </a:solidFill>
                <a:latin typeface="Calibri" panose="020F0502020204030204"/>
                <a:ea typeface="+mn-ea"/>
                <a:cs typeface="+mn-cs"/>
              </a:rPr>
              <a:t>7</a:t>
            </a:r>
            <a:endParaRPr lang="vi-VN" sz="4950" kern="1200" spc="450" dirty="0">
              <a:solidFill>
                <a:prstClr val="black"/>
              </a:solidFill>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C3173D37-9542-4011-AC58-8C516E0DA5EC}"/>
              </a:ext>
            </a:extLst>
          </p:cNvPr>
          <p:cNvSpPr txBox="1"/>
          <p:nvPr/>
        </p:nvSpPr>
        <p:spPr>
          <a:xfrm>
            <a:off x="2225771" y="3420010"/>
            <a:ext cx="626678" cy="854080"/>
          </a:xfrm>
          <a:prstGeom prst="rect">
            <a:avLst/>
          </a:prstGeom>
          <a:noFill/>
        </p:spPr>
        <p:txBody>
          <a:bodyPr wrap="square" rtlCol="0">
            <a:spAutoFit/>
          </a:bodyPr>
          <a:lstStyle/>
          <a:p>
            <a:pPr defTabSz="685800">
              <a:buClrTx/>
            </a:pPr>
            <a:r>
              <a:rPr lang="en-US" sz="4950" kern="1200" spc="450">
                <a:solidFill>
                  <a:prstClr val="black"/>
                </a:solidFill>
                <a:latin typeface="Calibri" panose="020F0502020204030204"/>
                <a:ea typeface="+mn-ea"/>
                <a:cs typeface="+mn-cs"/>
              </a:rPr>
              <a:t>5</a:t>
            </a:r>
            <a:endParaRPr lang="vi-VN" sz="4950" kern="1200" spc="450" dirty="0">
              <a:solidFill>
                <a:prstClr val="black"/>
              </a:solidFill>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16027AE6-7947-4D70-A55F-8D40361D3857}"/>
              </a:ext>
            </a:extLst>
          </p:cNvPr>
          <p:cNvSpPr txBox="1"/>
          <p:nvPr/>
        </p:nvSpPr>
        <p:spPr>
          <a:xfrm>
            <a:off x="1561351" y="1836503"/>
            <a:ext cx="2731503" cy="854080"/>
          </a:xfrm>
          <a:prstGeom prst="rect">
            <a:avLst/>
          </a:prstGeom>
          <a:noFill/>
        </p:spPr>
        <p:txBody>
          <a:bodyPr wrap="square" rtlCol="0">
            <a:spAutoFit/>
          </a:bodyPr>
          <a:lstStyle/>
          <a:p>
            <a:pPr defTabSz="685800">
              <a:buClrTx/>
            </a:pPr>
            <a:r>
              <a:rPr lang="en-US" sz="4950" kern="1200" spc="225">
                <a:solidFill>
                  <a:prstClr val="black"/>
                </a:solidFill>
                <a:latin typeface="Calibri" panose="020F0502020204030204"/>
                <a:ea typeface="+mn-ea"/>
                <a:cs typeface="+mn-cs"/>
              </a:rPr>
              <a:t>822 305</a:t>
            </a:r>
            <a:endParaRPr lang="vi-VN" sz="4950" kern="1200" spc="225" dirty="0">
              <a:solidFill>
                <a:prstClr val="black"/>
              </a:solidFill>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6077F614-EEDA-400D-BF24-C518597698A9}"/>
              </a:ext>
            </a:extLst>
          </p:cNvPr>
          <p:cNvSpPr txBox="1"/>
          <p:nvPr/>
        </p:nvSpPr>
        <p:spPr>
          <a:xfrm>
            <a:off x="1561351" y="2581955"/>
            <a:ext cx="2731503" cy="854080"/>
          </a:xfrm>
          <a:prstGeom prst="rect">
            <a:avLst/>
          </a:prstGeom>
          <a:noFill/>
        </p:spPr>
        <p:txBody>
          <a:bodyPr wrap="square" rtlCol="0">
            <a:spAutoFit/>
          </a:bodyPr>
          <a:lstStyle/>
          <a:p>
            <a:pPr defTabSz="685800">
              <a:buClrTx/>
            </a:pPr>
            <a:r>
              <a:rPr lang="en-US" sz="4950" kern="1200" spc="225">
                <a:solidFill>
                  <a:prstClr val="black"/>
                </a:solidFill>
                <a:latin typeface="Calibri" panose="020F0502020204030204"/>
                <a:ea typeface="+mn-ea"/>
                <a:cs typeface="+mn-cs"/>
              </a:rPr>
              <a:t>143 484</a:t>
            </a:r>
            <a:endParaRPr lang="vi-VN" sz="4950" kern="1200" spc="225" dirty="0">
              <a:solidFill>
                <a:prstClr val="black"/>
              </a:solidFill>
              <a:latin typeface="Arial" panose="020B0604020202020204" pitchFamily="34" charset="0"/>
              <a:ea typeface="+mn-ea"/>
              <a:cs typeface="+mn-cs"/>
            </a:endParaRPr>
          </a:p>
        </p:txBody>
      </p:sp>
      <p:cxnSp>
        <p:nvCxnSpPr>
          <p:cNvPr id="17" name="Straight Connector 16">
            <a:extLst>
              <a:ext uri="{FF2B5EF4-FFF2-40B4-BE49-F238E27FC236}">
                <a16:creationId xmlns:a16="http://schemas.microsoft.com/office/drawing/2014/main" id="{BD512544-3D73-49FD-A45A-FEE145D04244}"/>
              </a:ext>
            </a:extLst>
          </p:cNvPr>
          <p:cNvCxnSpPr>
            <a:cxnSpLocks/>
          </p:cNvCxnSpPr>
          <p:nvPr/>
        </p:nvCxnSpPr>
        <p:spPr>
          <a:xfrm>
            <a:off x="1291009" y="3461092"/>
            <a:ext cx="276664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DD7738F-579F-4463-A2A2-885F7AEAB800}"/>
              </a:ext>
            </a:extLst>
          </p:cNvPr>
          <p:cNvSpPr txBox="1"/>
          <p:nvPr/>
        </p:nvSpPr>
        <p:spPr>
          <a:xfrm>
            <a:off x="3476468" y="3426252"/>
            <a:ext cx="626678" cy="854080"/>
          </a:xfrm>
          <a:prstGeom prst="rect">
            <a:avLst/>
          </a:prstGeom>
          <a:noFill/>
        </p:spPr>
        <p:txBody>
          <a:bodyPr wrap="square" rtlCol="0">
            <a:spAutoFit/>
          </a:bodyPr>
          <a:lstStyle/>
          <a:p>
            <a:pPr defTabSz="685800">
              <a:buClrTx/>
            </a:pPr>
            <a:r>
              <a:rPr lang="en-US" sz="4950" kern="1200" spc="450">
                <a:solidFill>
                  <a:prstClr val="black"/>
                </a:solidFill>
                <a:latin typeface="Calibri" panose="020F0502020204030204"/>
                <a:ea typeface="+mn-ea"/>
                <a:cs typeface="+mn-cs"/>
              </a:rPr>
              <a:t>9</a:t>
            </a:r>
            <a:endParaRPr lang="vi-VN" sz="4950" kern="1200" spc="450" dirty="0">
              <a:solidFill>
                <a:prstClr val="black"/>
              </a:solidFill>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54176E9C-36C2-4AAB-AB4B-E08D36D7F1F7}"/>
              </a:ext>
            </a:extLst>
          </p:cNvPr>
          <p:cNvSpPr txBox="1"/>
          <p:nvPr/>
        </p:nvSpPr>
        <p:spPr>
          <a:xfrm>
            <a:off x="1851112" y="3421858"/>
            <a:ext cx="549548" cy="854080"/>
          </a:xfrm>
          <a:prstGeom prst="rect">
            <a:avLst/>
          </a:prstGeom>
          <a:noFill/>
        </p:spPr>
        <p:txBody>
          <a:bodyPr wrap="square" rtlCol="0">
            <a:spAutoFit/>
          </a:bodyPr>
          <a:lstStyle/>
          <a:p>
            <a:pPr defTabSz="685800">
              <a:buClrTx/>
            </a:pPr>
            <a:r>
              <a:rPr lang="en-US" sz="4950" kern="1200" spc="450">
                <a:solidFill>
                  <a:prstClr val="black"/>
                </a:solidFill>
                <a:latin typeface="Calibri" panose="020F0502020204030204"/>
                <a:ea typeface="+mn-ea"/>
                <a:cs typeface="+mn-cs"/>
              </a:rPr>
              <a:t>6</a:t>
            </a:r>
            <a:endParaRPr lang="vi-VN" sz="4950" kern="1200" spc="450" dirty="0">
              <a:solidFill>
                <a:prstClr val="black"/>
              </a:solidFill>
              <a:latin typeface="Arial" panose="020B0604020202020204" pitchFamily="34" charset="0"/>
              <a:ea typeface="+mn-ea"/>
              <a:cs typeface="+mn-cs"/>
            </a:endParaRPr>
          </a:p>
        </p:txBody>
      </p:sp>
      <p:pic>
        <p:nvPicPr>
          <p:cNvPr id="21" name="Picture 20">
            <a:extLst>
              <a:ext uri="{FF2B5EF4-FFF2-40B4-BE49-F238E27FC236}">
                <a16:creationId xmlns:a16="http://schemas.microsoft.com/office/drawing/2014/main" id="{5F30BCFC-9DAF-4842-893D-4A1885A2D256}"/>
              </a:ext>
            </a:extLst>
          </p:cNvPr>
          <p:cNvPicPr>
            <a:picLocks noChangeAspect="1"/>
          </p:cNvPicPr>
          <p:nvPr/>
        </p:nvPicPr>
        <p:blipFill>
          <a:blip r:embed="rId3"/>
          <a:stretch>
            <a:fillRect/>
          </a:stretch>
        </p:blipFill>
        <p:spPr>
          <a:xfrm>
            <a:off x="5221466" y="118833"/>
            <a:ext cx="5143500" cy="5143500"/>
          </a:xfrm>
          <a:prstGeom prst="rect">
            <a:avLst/>
          </a:prstGeom>
        </p:spPr>
      </p:pic>
      <p:sp>
        <p:nvSpPr>
          <p:cNvPr id="23" name="TextBox 22">
            <a:extLst>
              <a:ext uri="{FF2B5EF4-FFF2-40B4-BE49-F238E27FC236}">
                <a16:creationId xmlns:a16="http://schemas.microsoft.com/office/drawing/2014/main" id="{DE57CD0F-D897-4991-A06A-6CC71E869432}"/>
              </a:ext>
            </a:extLst>
          </p:cNvPr>
          <p:cNvSpPr txBox="1"/>
          <p:nvPr/>
        </p:nvSpPr>
        <p:spPr>
          <a:xfrm>
            <a:off x="1436749" y="3420010"/>
            <a:ext cx="626678" cy="854080"/>
          </a:xfrm>
          <a:prstGeom prst="rect">
            <a:avLst/>
          </a:prstGeom>
          <a:noFill/>
        </p:spPr>
        <p:txBody>
          <a:bodyPr wrap="square" rtlCol="0">
            <a:spAutoFit/>
          </a:bodyPr>
          <a:lstStyle/>
          <a:p>
            <a:pPr defTabSz="685800">
              <a:buClrTx/>
            </a:pPr>
            <a:r>
              <a:rPr lang="en-US" sz="4950" kern="1200" spc="450">
                <a:solidFill>
                  <a:prstClr val="black"/>
                </a:solidFill>
                <a:latin typeface="Calibri" panose="020F0502020204030204"/>
                <a:ea typeface="+mn-ea"/>
                <a:cs typeface="+mn-cs"/>
              </a:rPr>
              <a:t>9</a:t>
            </a:r>
            <a:endParaRPr lang="vi-VN" sz="4950" kern="1200" spc="450" dirty="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1729253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down)">
                                      <p:cBhvr>
                                        <p:cTn id="13" dur="500"/>
                                        <p:tgtEl>
                                          <p:spTgt spid="15"/>
                                        </p:tgtEl>
                                      </p:cBhvr>
                                    </p:animEffect>
                                  </p:childTnLst>
                                </p:cTn>
                              </p:par>
                            </p:childTnLst>
                          </p:cTn>
                        </p:par>
                        <p:par>
                          <p:cTn id="14" fill="hold">
                            <p:stCondLst>
                              <p:cond delay="500"/>
                            </p:stCondLst>
                            <p:childTnLst>
                              <p:par>
                                <p:cTn id="15" presetID="12" presetClass="entr" presetSubtype="1"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p:tgtEl>
                                          <p:spTgt spid="16"/>
                                        </p:tgtEl>
                                        <p:attrNameLst>
                                          <p:attrName>ppt_y</p:attrName>
                                        </p:attrNameLst>
                                      </p:cBhvr>
                                      <p:tavLst>
                                        <p:tav tm="0">
                                          <p:val>
                                            <p:strVal val="#ppt_y-#ppt_h*1.125000"/>
                                          </p:val>
                                        </p:tav>
                                        <p:tav tm="100000">
                                          <p:val>
                                            <p:strVal val="#ppt_y"/>
                                          </p:val>
                                        </p:tav>
                                      </p:tavLst>
                                    </p:anim>
                                    <p:animEffect transition="in" filter="wipe(down)">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2" name="whoosh.wav"/>
                                        </p:tgtEl>
                                      </p:cMediaNode>
                                    </p:audio>
                                  </p:sub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2" name="whoosh.wav"/>
                                        </p:tgtEl>
                                      </p:cMediaNode>
                                    </p:audio>
                                  </p:sub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subTnLst>
                                    <p:audio>
                                      <p:cMediaNode>
                                        <p:cTn display="0" masterRel="sameClick">
                                          <p:stCondLst>
                                            <p:cond evt="begin" delay="0">
                                              <p:tn val="52"/>
                                            </p:cond>
                                          </p:stCondLst>
                                          <p:endCondLst>
                                            <p:cond evt="onStopAudio" delay="0">
                                              <p:tgtEl>
                                                <p:sldTgt/>
                                              </p:tgtEl>
                                            </p:cond>
                                          </p:endCondLst>
                                        </p:cTn>
                                        <p:tgtEl>
                                          <p:sndTgt r:embed="rId2" name="whoosh.wav"/>
                                        </p:tgtEl>
                                      </p:cMediaNode>
                                    </p:audio>
                                  </p:sub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subTnLst>
                                    <p:audio>
                                      <p:cMediaNode>
                                        <p:cTn display="0" masterRel="sameClick">
                                          <p:stCondLst>
                                            <p:cond evt="begin" delay="0">
                                              <p:tn val="59"/>
                                            </p:cond>
                                          </p:stCondLst>
                                          <p:endCondLst>
                                            <p:cond evt="onStopAudio" delay="0">
                                              <p:tgtEl>
                                                <p:sldTgt/>
                                              </p:tgtEl>
                                            </p:cond>
                                          </p:endCondLst>
                                        </p:cTn>
                                        <p:tgtEl>
                                          <p:sndTgt r:embed="rId2" name="whoosh.wav"/>
                                        </p:tgtEl>
                                      </p:cMediaNode>
                                    </p:audio>
                                  </p:sub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subTnLst>
                                    <p:audio>
                                      <p:cMediaNode>
                                        <p:cTn display="0" masterRel="sameClick">
                                          <p:stCondLst>
                                            <p:cond evt="begin" delay="0">
                                              <p:tn val="66"/>
                                            </p:cond>
                                          </p:stCondLst>
                                          <p:endCondLst>
                                            <p:cond evt="onStopAudio" delay="0">
                                              <p:tgtEl>
                                                <p:sldTgt/>
                                              </p:tgtEl>
                                            </p:cond>
                                          </p:endCondLst>
                                        </p:cTn>
                                        <p:tgtEl>
                                          <p:sndTgt r:embed="rId2" name="whoosh.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17"/>
                                        </p:tgtEl>
                                        <p:attrNameLst>
                                          <p:attrName>fillcolor</p:attrName>
                                        </p:attrNameLst>
                                      </p:cBhvr>
                                      <p:to>
                                        <a:schemeClr val="accent2"/>
                                      </p:to>
                                    </p:animClr>
                                    <p:set>
                                      <p:cBhvr>
                                        <p:cTn id="75" dur="2000" fill="hold"/>
                                        <p:tgtEl>
                                          <p:spTgt spid="17"/>
                                        </p:tgtEl>
                                        <p:attrNameLst>
                                          <p:attrName>fill.type</p:attrName>
                                        </p:attrNameLst>
                                      </p:cBhvr>
                                      <p:to>
                                        <p:strVal val="solid"/>
                                      </p:to>
                                    </p:set>
                                    <p:set>
                                      <p:cBhvr>
                                        <p:cTn id="76"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8" grpId="0"/>
      <p:bldP spid="19"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2" name="Graphic 1">
            <a:extLst>
              <a:ext uri="{FF2B5EF4-FFF2-40B4-BE49-F238E27FC236}">
                <a16:creationId xmlns:a16="http://schemas.microsoft.com/office/drawing/2014/main" id="{59B471DA-C959-482C-93DE-49E0D99E59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611" y="-66096"/>
            <a:ext cx="9263269" cy="5306751"/>
          </a:xfrm>
          <a:prstGeom prst="rect">
            <a:avLst/>
          </a:prstGeom>
        </p:spPr>
      </p:pic>
      <p:pic>
        <p:nvPicPr>
          <p:cNvPr id="4" name="Picture 4">
            <a:extLst>
              <a:ext uri="{FF2B5EF4-FFF2-40B4-BE49-F238E27FC236}">
                <a16:creationId xmlns:a16="http://schemas.microsoft.com/office/drawing/2014/main" id="{A2EBC51C-2C4B-4FC3-9868-31A1E02552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59906" y="2528574"/>
            <a:ext cx="1477071" cy="2411544"/>
          </a:xfrm>
          <a:prstGeom prst="rect">
            <a:avLst/>
          </a:prstGeom>
        </p:spPr>
      </p:pic>
      <p:pic>
        <p:nvPicPr>
          <p:cNvPr id="5" name="Picture 21">
            <a:extLst>
              <a:ext uri="{FF2B5EF4-FFF2-40B4-BE49-F238E27FC236}">
                <a16:creationId xmlns:a16="http://schemas.microsoft.com/office/drawing/2014/main" id="{758D6D6F-CC20-4DE1-ABF7-70D092BD7A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04702" y="2528574"/>
            <a:ext cx="1651907" cy="2411544"/>
          </a:xfrm>
          <a:prstGeom prst="rect">
            <a:avLst/>
          </a:prstGeom>
        </p:spPr>
      </p:pic>
      <p:pic>
        <p:nvPicPr>
          <p:cNvPr id="3" name="Graphic 2">
            <a:extLst>
              <a:ext uri="{FF2B5EF4-FFF2-40B4-BE49-F238E27FC236}">
                <a16:creationId xmlns:a16="http://schemas.microsoft.com/office/drawing/2014/main" id="{DCE1EF7B-11ED-409E-8915-3B95B1CF50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59906" y="-340646"/>
            <a:ext cx="4933655" cy="2243543"/>
          </a:xfrm>
          <a:prstGeom prst="rect">
            <a:avLst/>
          </a:prstGeom>
        </p:spPr>
      </p:pic>
      <p:sp>
        <p:nvSpPr>
          <p:cNvPr id="9" name="TextBox 8">
            <a:extLst>
              <a:ext uri="{FF2B5EF4-FFF2-40B4-BE49-F238E27FC236}">
                <a16:creationId xmlns:a16="http://schemas.microsoft.com/office/drawing/2014/main" id="{5A52ADAF-DCC4-4720-B2BF-11D52388CD1C}"/>
              </a:ext>
            </a:extLst>
          </p:cNvPr>
          <p:cNvSpPr txBox="1"/>
          <p:nvPr/>
        </p:nvSpPr>
        <p:spPr>
          <a:xfrm>
            <a:off x="803666" y="583561"/>
            <a:ext cx="7528714" cy="1319336"/>
          </a:xfrm>
          <a:prstGeom prst="rect">
            <a:avLst/>
          </a:prstGeom>
          <a:noFill/>
        </p:spPr>
        <p:txBody>
          <a:bodyPr wrap="square" rtlCol="0">
            <a:spAutoFit/>
          </a:bodyPr>
          <a:lstStyle/>
          <a:p>
            <a:pPr algn="ctr">
              <a:lnSpc>
                <a:spcPct val="130000"/>
              </a:lnSpc>
            </a:pPr>
            <a:r>
              <a:rPr lang="en-US" sz="3200" b="1">
                <a:solidFill>
                  <a:srgbClr val="FF0000"/>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rPr>
              <a:t>CHUYẾN </a:t>
            </a:r>
          </a:p>
          <a:p>
            <a:pPr algn="ctr">
              <a:lnSpc>
                <a:spcPct val="130000"/>
              </a:lnSpc>
            </a:pPr>
            <a:r>
              <a:rPr lang="en-US" sz="3200" b="1">
                <a:solidFill>
                  <a:srgbClr val="FF0000"/>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rPr>
              <a:t>THAM QUAN THÚ VỊ</a:t>
            </a:r>
            <a:endParaRPr lang="en-US" sz="2800" b="1" dirty="0">
              <a:solidFill>
                <a:srgbClr val="FF0000"/>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endParaRPr>
          </a:p>
        </p:txBody>
      </p:sp>
      <p:sp>
        <p:nvSpPr>
          <p:cNvPr id="6" name="TextBox 5">
            <a:extLst>
              <a:ext uri="{FF2B5EF4-FFF2-40B4-BE49-F238E27FC236}">
                <a16:creationId xmlns:a16="http://schemas.microsoft.com/office/drawing/2014/main" id="{0F6A398D-7260-624E-A8EC-A6486AA70BC6}"/>
              </a:ext>
            </a:extLst>
          </p:cNvPr>
          <p:cNvSpPr txBox="1"/>
          <p:nvPr/>
        </p:nvSpPr>
        <p:spPr>
          <a:xfrm>
            <a:off x="8799617" y="4560124"/>
            <a:ext cx="567766" cy="307777"/>
          </a:xfrm>
          <a:prstGeom prst="rect">
            <a:avLst/>
          </a:prstGeom>
          <a:noFill/>
        </p:spPr>
        <p:txBody>
          <a:bodyPr wrap="square" rtlCol="0">
            <a:spAutoFit/>
          </a:bodyPr>
          <a:lstStyle/>
          <a:p>
            <a:r>
              <a:rPr lang="en-US"/>
              <a:t>HN</a:t>
            </a:r>
          </a:p>
        </p:txBody>
      </p:sp>
    </p:spTree>
    <p:extLst>
      <p:ext uri="{BB962C8B-B14F-4D97-AF65-F5344CB8AC3E}">
        <p14:creationId xmlns:p14="http://schemas.microsoft.com/office/powerpoint/2010/main" val="153887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32960EB-188F-40D1-97DC-42FBED240AB8}"/>
              </a:ext>
            </a:extLst>
          </p:cNvPr>
          <p:cNvSpPr/>
          <p:nvPr/>
        </p:nvSpPr>
        <p:spPr>
          <a:xfrm>
            <a:off x="2958962" y="389397"/>
            <a:ext cx="5864998" cy="4547587"/>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srgbClr val="00B0F0"/>
              </a:solidFill>
              <a:effectLst/>
              <a:uLnTx/>
              <a:uFillTx/>
              <a:latin typeface="Arial" panose="020B0604020202020204" pitchFamily="34" charset="0"/>
              <a:ea typeface="+mn-ea"/>
              <a:cs typeface="+mn-cs"/>
              <a:sym typeface="Arial"/>
            </a:endParaRPr>
          </a:p>
        </p:txBody>
      </p:sp>
      <p:grpSp>
        <p:nvGrpSpPr>
          <p:cNvPr id="6" name="Group 5">
            <a:extLst>
              <a:ext uri="{FF2B5EF4-FFF2-40B4-BE49-F238E27FC236}">
                <a16:creationId xmlns:a16="http://schemas.microsoft.com/office/drawing/2014/main" id="{61437DF6-2D9B-424C-A671-1F5E950B6BB4}"/>
              </a:ext>
            </a:extLst>
          </p:cNvPr>
          <p:cNvGrpSpPr/>
          <p:nvPr/>
        </p:nvGrpSpPr>
        <p:grpSpPr>
          <a:xfrm>
            <a:off x="3507930" y="591314"/>
            <a:ext cx="541020" cy="566003"/>
            <a:chOff x="955040" y="508000"/>
            <a:chExt cx="721360" cy="754670"/>
          </a:xfrm>
        </p:grpSpPr>
        <p:sp>
          <p:nvSpPr>
            <p:cNvPr id="7" name="Isosceles Triangle 6">
              <a:extLst>
                <a:ext uri="{FF2B5EF4-FFF2-40B4-BE49-F238E27FC236}">
                  <a16:creationId xmlns:a16="http://schemas.microsoft.com/office/drawing/2014/main" id="{8D6B52A1-FE51-4B08-87DE-73BD8363A86F}"/>
                </a:ext>
              </a:extLst>
            </p:cNvPr>
            <p:cNvSpPr/>
            <p:nvPr/>
          </p:nvSpPr>
          <p:spPr>
            <a:xfrm>
              <a:off x="955040" y="508000"/>
              <a:ext cx="721360" cy="621862"/>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F66BFFC8-98C5-408D-9159-02F7BD5EB7DA}"/>
                </a:ext>
              </a:extLst>
            </p:cNvPr>
            <p:cNvSpPr txBox="1"/>
            <p:nvPr/>
          </p:nvSpPr>
          <p:spPr>
            <a:xfrm>
              <a:off x="1131259" y="585563"/>
              <a:ext cx="487680" cy="677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white"/>
                  </a:solidFill>
                  <a:effectLst/>
                  <a:uLnTx/>
                  <a:uFillTx/>
                  <a:latin typeface="LNTH-Hoa Nho LNTH" pitchFamily="2" charset="0"/>
                  <a:ea typeface="+mn-ea"/>
                  <a:cs typeface="Arial"/>
                  <a:sym typeface="Arial"/>
                </a:rPr>
                <a:t>1</a:t>
              </a:r>
              <a:endParaRPr kumimoji="0" lang="vi-VN" sz="2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endParaRPr>
            </a:p>
          </p:txBody>
        </p:sp>
      </p:grpSp>
      <p:sp>
        <p:nvSpPr>
          <p:cNvPr id="9" name="TextBox 8">
            <a:extLst>
              <a:ext uri="{FF2B5EF4-FFF2-40B4-BE49-F238E27FC236}">
                <a16:creationId xmlns:a16="http://schemas.microsoft.com/office/drawing/2014/main" id="{6533AF41-35CE-4AF2-90B1-C80456FB115C}"/>
              </a:ext>
            </a:extLst>
          </p:cNvPr>
          <p:cNvSpPr txBox="1"/>
          <p:nvPr/>
        </p:nvSpPr>
        <p:spPr>
          <a:xfrm>
            <a:off x="4087050" y="626404"/>
            <a:ext cx="298023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rPr>
              <a:t>Đặt</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Arial"/>
                <a:sym typeface="Arial"/>
              </a:rPr>
              <a:t> </a:t>
            </a:r>
            <a:r>
              <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rPr>
              <a:t>tính</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Arial"/>
                <a:sym typeface="Arial"/>
              </a:rPr>
              <a:t> </a:t>
            </a:r>
            <a:r>
              <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rPr>
              <a:t>rồi</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Arial"/>
                <a:sym typeface="Arial"/>
              </a:rPr>
              <a:t> </a:t>
            </a:r>
            <a:r>
              <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rPr>
              <a:t>tính</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Arial"/>
                <a:sym typeface="Arial"/>
              </a:rPr>
              <a:t>.</a:t>
            </a:r>
            <a:endParaRPr kumimoji="0" lang="vi-VN"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a:sym typeface="Arial"/>
            </a:endParaRPr>
          </a:p>
        </p:txBody>
      </p:sp>
      <p:sp>
        <p:nvSpPr>
          <p:cNvPr id="10" name="TextBox 9">
            <a:extLst>
              <a:ext uri="{FF2B5EF4-FFF2-40B4-BE49-F238E27FC236}">
                <a16:creationId xmlns:a16="http://schemas.microsoft.com/office/drawing/2014/main" id="{3E3437CE-310A-4B52-B55B-A9FB4EB2C7BF}"/>
              </a:ext>
            </a:extLst>
          </p:cNvPr>
          <p:cNvSpPr txBox="1"/>
          <p:nvPr/>
        </p:nvSpPr>
        <p:spPr>
          <a:xfrm>
            <a:off x="3114018" y="1192274"/>
            <a:ext cx="6347151" cy="854080"/>
          </a:xfrm>
          <a:prstGeom prst="rect">
            <a:avLst/>
          </a:prstGeom>
          <a:noFill/>
        </p:spPr>
        <p:txBody>
          <a:bodyPr wrap="square" rtlCol="0">
            <a:spAutoFit/>
          </a:bodyPr>
          <a:lstStyle/>
          <a:p>
            <a:pPr lvl="0" defTabSz="685800">
              <a:buClrTx/>
            </a:pPr>
            <a:r>
              <a:rPr kumimoji="0" lang="pt-BR" sz="4950" b="1" i="0" u="none" strike="noStrike" kern="1200" cap="none" spc="0" normalizeH="0" baseline="0" noProof="0">
                <a:ln>
                  <a:noFill/>
                </a:ln>
                <a:solidFill>
                  <a:srgbClr val="3E00FF"/>
                </a:solidFill>
                <a:effectLst/>
                <a:uLnTx/>
                <a:uFillTx/>
                <a:latin typeface="Calibri" panose="020F0502020204030204"/>
                <a:ea typeface="+mn-ea"/>
                <a:cs typeface="Arial"/>
                <a:sym typeface="Arial"/>
              </a:rPr>
              <a:t>b)</a:t>
            </a:r>
            <a:r>
              <a:rPr kumimoji="0" lang="pt-BR" sz="4950" b="1" i="0" u="none" strike="noStrike" kern="1200" cap="none" spc="0" normalizeH="0" baseline="0" noProof="0">
                <a:ln>
                  <a:noFill/>
                </a:ln>
                <a:solidFill>
                  <a:srgbClr val="FF0066"/>
                </a:solidFill>
                <a:effectLst/>
                <a:uLnTx/>
                <a:uFillTx/>
                <a:latin typeface="Calibri" panose="020F0502020204030204"/>
                <a:ea typeface="+mn-ea"/>
                <a:cs typeface="Arial"/>
                <a:sym typeface="Arial"/>
              </a:rPr>
              <a:t> </a:t>
            </a:r>
            <a:r>
              <a:rPr lang="pl-PL" sz="4950" b="1" kern="1200">
                <a:solidFill>
                  <a:srgbClr val="FF0066"/>
                </a:solidFill>
                <a:latin typeface="Calibri" panose="020F0502020204030204"/>
                <a:ea typeface="+mn-ea"/>
              </a:rPr>
              <a:t>723 575 + 823 918</a:t>
            </a:r>
          </a:p>
        </p:txBody>
      </p:sp>
      <p:sp>
        <p:nvSpPr>
          <p:cNvPr id="11" name="TextBox 10">
            <a:extLst>
              <a:ext uri="{FF2B5EF4-FFF2-40B4-BE49-F238E27FC236}">
                <a16:creationId xmlns:a16="http://schemas.microsoft.com/office/drawing/2014/main" id="{896C6BDB-EFEC-41E5-85F7-3F6BA92BD32A}"/>
              </a:ext>
            </a:extLst>
          </p:cNvPr>
          <p:cNvSpPr txBox="1"/>
          <p:nvPr/>
        </p:nvSpPr>
        <p:spPr>
          <a:xfrm>
            <a:off x="3476769" y="2268130"/>
            <a:ext cx="692410"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050" b="0" i="0" u="none" strike="noStrike" kern="1200" cap="none" spc="450" normalizeH="0" baseline="0" noProof="0">
                <a:ln>
                  <a:noFill/>
                </a:ln>
                <a:solidFill>
                  <a:prstClr val="black"/>
                </a:solidFill>
                <a:effectLst/>
                <a:uLnTx/>
                <a:uFillTx/>
                <a:latin typeface="Calibri" panose="020F0502020204030204"/>
                <a:ea typeface="+mn-ea"/>
                <a:cs typeface="Arial"/>
                <a:sym typeface="Arial"/>
              </a:rPr>
              <a:t> </a:t>
            </a:r>
            <a:r>
              <a:rPr kumimoji="0" lang="en-US" sz="3600" b="0" i="0" u="none" strike="noStrike" kern="1200" cap="none" spc="450" normalizeH="0" baseline="0" noProof="0">
                <a:ln>
                  <a:noFill/>
                </a:ln>
                <a:solidFill>
                  <a:prstClr val="black"/>
                </a:solidFill>
                <a:effectLst/>
                <a:uLnTx/>
                <a:uFillTx/>
                <a:latin typeface="Calibri" panose="020F0502020204030204"/>
                <a:ea typeface="+mn-ea"/>
                <a:cs typeface="Arial"/>
                <a:sym typeface="Arial"/>
              </a:rPr>
              <a:t>+</a:t>
            </a:r>
            <a:endParaRPr kumimoji="0" lang="vi-VN" sz="40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2" name="TextBox 11">
            <a:extLst>
              <a:ext uri="{FF2B5EF4-FFF2-40B4-BE49-F238E27FC236}">
                <a16:creationId xmlns:a16="http://schemas.microsoft.com/office/drawing/2014/main" id="{B4B1A9EC-1085-4809-BF62-36092D176B16}"/>
              </a:ext>
            </a:extLst>
          </p:cNvPr>
          <p:cNvSpPr txBox="1"/>
          <p:nvPr/>
        </p:nvSpPr>
        <p:spPr>
          <a:xfrm>
            <a:off x="5740548" y="3511450"/>
            <a:ext cx="626678"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9</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3" name="TextBox 12">
            <a:extLst>
              <a:ext uri="{FF2B5EF4-FFF2-40B4-BE49-F238E27FC236}">
                <a16:creationId xmlns:a16="http://schemas.microsoft.com/office/drawing/2014/main" id="{EACAA635-4447-48DB-BE62-59C2440344C8}"/>
              </a:ext>
            </a:extLst>
          </p:cNvPr>
          <p:cNvSpPr txBox="1"/>
          <p:nvPr/>
        </p:nvSpPr>
        <p:spPr>
          <a:xfrm>
            <a:off x="5398386" y="3522880"/>
            <a:ext cx="481703"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4</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4" name="TextBox 13">
            <a:extLst>
              <a:ext uri="{FF2B5EF4-FFF2-40B4-BE49-F238E27FC236}">
                <a16:creationId xmlns:a16="http://schemas.microsoft.com/office/drawing/2014/main" id="{C3173D37-9542-4011-AC58-8C516E0DA5EC}"/>
              </a:ext>
            </a:extLst>
          </p:cNvPr>
          <p:cNvSpPr txBox="1"/>
          <p:nvPr/>
        </p:nvSpPr>
        <p:spPr>
          <a:xfrm>
            <a:off x="4911821" y="3511450"/>
            <a:ext cx="626678"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7</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5" name="TextBox 14">
            <a:extLst>
              <a:ext uri="{FF2B5EF4-FFF2-40B4-BE49-F238E27FC236}">
                <a16:creationId xmlns:a16="http://schemas.microsoft.com/office/drawing/2014/main" id="{16027AE6-7947-4D70-A55F-8D40361D3857}"/>
              </a:ext>
            </a:extLst>
          </p:cNvPr>
          <p:cNvSpPr txBox="1"/>
          <p:nvPr/>
        </p:nvSpPr>
        <p:spPr>
          <a:xfrm>
            <a:off x="4247401" y="1927943"/>
            <a:ext cx="2731503" cy="854080"/>
          </a:xfrm>
          <a:prstGeom prst="rect">
            <a:avLst/>
          </a:prstGeom>
          <a:noFill/>
        </p:spPr>
        <p:txBody>
          <a:bodyPr wrap="square" rtlCol="0">
            <a:spAutoFit/>
          </a:bodyPr>
          <a:lstStyle/>
          <a:p>
            <a:pPr lvl="0" defTabSz="685800">
              <a:buClrTx/>
            </a:pPr>
            <a:r>
              <a:rPr lang="en-US" sz="4950" kern="1200" spc="225">
                <a:solidFill>
                  <a:prstClr val="black"/>
                </a:solidFill>
                <a:latin typeface="Calibri" panose="020F0502020204030204"/>
                <a:ea typeface="+mn-ea"/>
              </a:rPr>
              <a:t>723 575</a:t>
            </a:r>
            <a:endParaRPr kumimoji="0" lang="vi-VN" sz="4950" b="0" i="0" u="none" strike="noStrike" kern="1200" cap="none" spc="225"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6" name="TextBox 15">
            <a:extLst>
              <a:ext uri="{FF2B5EF4-FFF2-40B4-BE49-F238E27FC236}">
                <a16:creationId xmlns:a16="http://schemas.microsoft.com/office/drawing/2014/main" id="{6077F614-EEDA-400D-BF24-C518597698A9}"/>
              </a:ext>
            </a:extLst>
          </p:cNvPr>
          <p:cNvSpPr txBox="1"/>
          <p:nvPr/>
        </p:nvSpPr>
        <p:spPr>
          <a:xfrm>
            <a:off x="4247401" y="2673395"/>
            <a:ext cx="2731503" cy="854080"/>
          </a:xfrm>
          <a:prstGeom prst="rect">
            <a:avLst/>
          </a:prstGeom>
          <a:noFill/>
        </p:spPr>
        <p:txBody>
          <a:bodyPr wrap="square" rtlCol="0">
            <a:spAutoFit/>
          </a:bodyPr>
          <a:lstStyle/>
          <a:p>
            <a:pPr lvl="0" defTabSz="685800">
              <a:buClrTx/>
            </a:pPr>
            <a:r>
              <a:rPr lang="en-US" sz="4950" kern="1200" spc="225">
                <a:solidFill>
                  <a:prstClr val="black"/>
                </a:solidFill>
                <a:latin typeface="Calibri" panose="020F0502020204030204"/>
                <a:ea typeface="+mn-ea"/>
              </a:rPr>
              <a:t>823 918</a:t>
            </a:r>
            <a:endParaRPr kumimoji="0" lang="vi-VN" sz="4950" b="0" i="0" u="none" strike="noStrike" kern="1200" cap="none" spc="225" normalizeH="0" baseline="0" noProof="0" dirty="0">
              <a:ln>
                <a:noFill/>
              </a:ln>
              <a:solidFill>
                <a:prstClr val="black"/>
              </a:solidFill>
              <a:effectLst/>
              <a:uLnTx/>
              <a:uFillTx/>
              <a:latin typeface="Arial" panose="020B0604020202020204" pitchFamily="34" charset="0"/>
              <a:ea typeface="+mn-ea"/>
              <a:cs typeface="Arial"/>
              <a:sym typeface="Arial"/>
            </a:endParaRPr>
          </a:p>
        </p:txBody>
      </p:sp>
      <p:cxnSp>
        <p:nvCxnSpPr>
          <p:cNvPr id="17" name="Straight Connector 16">
            <a:extLst>
              <a:ext uri="{FF2B5EF4-FFF2-40B4-BE49-F238E27FC236}">
                <a16:creationId xmlns:a16="http://schemas.microsoft.com/office/drawing/2014/main" id="{BD512544-3D73-49FD-A45A-FEE145D04244}"/>
              </a:ext>
            </a:extLst>
          </p:cNvPr>
          <p:cNvCxnSpPr>
            <a:cxnSpLocks/>
          </p:cNvCxnSpPr>
          <p:nvPr/>
        </p:nvCxnSpPr>
        <p:spPr>
          <a:xfrm>
            <a:off x="3977059" y="3552532"/>
            <a:ext cx="276664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DD7738F-579F-4463-A2A2-885F7AEAB800}"/>
              </a:ext>
            </a:extLst>
          </p:cNvPr>
          <p:cNvSpPr txBox="1"/>
          <p:nvPr/>
        </p:nvSpPr>
        <p:spPr>
          <a:xfrm>
            <a:off x="6162518" y="3517692"/>
            <a:ext cx="626678"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3</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9" name="TextBox 18">
            <a:extLst>
              <a:ext uri="{FF2B5EF4-FFF2-40B4-BE49-F238E27FC236}">
                <a16:creationId xmlns:a16="http://schemas.microsoft.com/office/drawing/2014/main" id="{54176E9C-36C2-4AAB-AB4B-E08D36D7F1F7}"/>
              </a:ext>
            </a:extLst>
          </p:cNvPr>
          <p:cNvSpPr txBox="1"/>
          <p:nvPr/>
        </p:nvSpPr>
        <p:spPr>
          <a:xfrm>
            <a:off x="4537162" y="3513298"/>
            <a:ext cx="549548"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4</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pic>
        <p:nvPicPr>
          <p:cNvPr id="21" name="Picture 20">
            <a:extLst>
              <a:ext uri="{FF2B5EF4-FFF2-40B4-BE49-F238E27FC236}">
                <a16:creationId xmlns:a16="http://schemas.microsoft.com/office/drawing/2014/main" id="{5F30BCFC-9DAF-4842-893D-4A1885A2D256}"/>
              </a:ext>
            </a:extLst>
          </p:cNvPr>
          <p:cNvPicPr>
            <a:picLocks noChangeAspect="1"/>
          </p:cNvPicPr>
          <p:nvPr/>
        </p:nvPicPr>
        <p:blipFill>
          <a:blip r:embed="rId3"/>
          <a:stretch>
            <a:fillRect/>
          </a:stretch>
        </p:blipFill>
        <p:spPr>
          <a:xfrm flipH="1">
            <a:off x="-1218016" y="210273"/>
            <a:ext cx="5143500" cy="5143500"/>
          </a:xfrm>
          <a:prstGeom prst="rect">
            <a:avLst/>
          </a:prstGeom>
        </p:spPr>
      </p:pic>
      <p:sp>
        <p:nvSpPr>
          <p:cNvPr id="23" name="TextBox 22">
            <a:extLst>
              <a:ext uri="{FF2B5EF4-FFF2-40B4-BE49-F238E27FC236}">
                <a16:creationId xmlns:a16="http://schemas.microsoft.com/office/drawing/2014/main" id="{DE57CD0F-D897-4991-A06A-6CC71E869432}"/>
              </a:ext>
            </a:extLst>
          </p:cNvPr>
          <p:cNvSpPr txBox="1"/>
          <p:nvPr/>
        </p:nvSpPr>
        <p:spPr>
          <a:xfrm>
            <a:off x="3759371" y="3511450"/>
            <a:ext cx="1069017"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15</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3540918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down)">
                                      <p:cBhvr>
                                        <p:cTn id="13" dur="500"/>
                                        <p:tgtEl>
                                          <p:spTgt spid="15"/>
                                        </p:tgtEl>
                                      </p:cBhvr>
                                    </p:animEffect>
                                  </p:childTnLst>
                                </p:cTn>
                              </p:par>
                            </p:childTnLst>
                          </p:cTn>
                        </p:par>
                        <p:par>
                          <p:cTn id="14" fill="hold">
                            <p:stCondLst>
                              <p:cond delay="500"/>
                            </p:stCondLst>
                            <p:childTnLst>
                              <p:par>
                                <p:cTn id="15" presetID="12" presetClass="entr" presetSubtype="1"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p:tgtEl>
                                          <p:spTgt spid="16"/>
                                        </p:tgtEl>
                                        <p:attrNameLst>
                                          <p:attrName>ppt_y</p:attrName>
                                        </p:attrNameLst>
                                      </p:cBhvr>
                                      <p:tavLst>
                                        <p:tav tm="0">
                                          <p:val>
                                            <p:strVal val="#ppt_y-#ppt_h*1.125000"/>
                                          </p:val>
                                        </p:tav>
                                        <p:tav tm="100000">
                                          <p:val>
                                            <p:strVal val="#ppt_y"/>
                                          </p:val>
                                        </p:tav>
                                      </p:tavLst>
                                    </p:anim>
                                    <p:animEffect transition="in" filter="wipe(down)">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2" name="whoosh.wav"/>
                                        </p:tgtEl>
                                      </p:cMediaNode>
                                    </p:audio>
                                  </p:sub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2" name="whoosh.wav"/>
                                        </p:tgtEl>
                                      </p:cMediaNode>
                                    </p:audio>
                                  </p:sub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subTnLst>
                                    <p:audio>
                                      <p:cMediaNode>
                                        <p:cTn display="0" masterRel="sameClick">
                                          <p:stCondLst>
                                            <p:cond evt="begin" delay="0">
                                              <p:tn val="52"/>
                                            </p:cond>
                                          </p:stCondLst>
                                          <p:endCondLst>
                                            <p:cond evt="onStopAudio" delay="0">
                                              <p:tgtEl>
                                                <p:sldTgt/>
                                              </p:tgtEl>
                                            </p:cond>
                                          </p:endCondLst>
                                        </p:cTn>
                                        <p:tgtEl>
                                          <p:sndTgt r:embed="rId2" name="whoosh.wav"/>
                                        </p:tgtEl>
                                      </p:cMediaNode>
                                    </p:audio>
                                  </p:sub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subTnLst>
                                    <p:audio>
                                      <p:cMediaNode>
                                        <p:cTn display="0" masterRel="sameClick">
                                          <p:stCondLst>
                                            <p:cond evt="begin" delay="0">
                                              <p:tn val="59"/>
                                            </p:cond>
                                          </p:stCondLst>
                                          <p:endCondLst>
                                            <p:cond evt="onStopAudio" delay="0">
                                              <p:tgtEl>
                                                <p:sldTgt/>
                                              </p:tgtEl>
                                            </p:cond>
                                          </p:endCondLst>
                                        </p:cTn>
                                        <p:tgtEl>
                                          <p:sndTgt r:embed="rId2" name="whoosh.wav"/>
                                        </p:tgtEl>
                                      </p:cMediaNode>
                                    </p:audio>
                                  </p:sub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subTnLst>
                                    <p:audio>
                                      <p:cMediaNode>
                                        <p:cTn display="0" masterRel="sameClick">
                                          <p:stCondLst>
                                            <p:cond evt="begin" delay="0">
                                              <p:tn val="6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8" grpId="0"/>
      <p:bldP spid="19"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32960EB-188F-40D1-97DC-42FBED240AB8}"/>
              </a:ext>
            </a:extLst>
          </p:cNvPr>
          <p:cNvSpPr/>
          <p:nvPr/>
        </p:nvSpPr>
        <p:spPr>
          <a:xfrm>
            <a:off x="272911" y="297957"/>
            <a:ext cx="6347151" cy="4547587"/>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srgbClr val="00B0F0"/>
              </a:solidFill>
              <a:effectLst/>
              <a:uLnTx/>
              <a:uFillTx/>
              <a:latin typeface="Arial" panose="020B0604020202020204" pitchFamily="34" charset="0"/>
              <a:ea typeface="+mn-ea"/>
              <a:cs typeface="+mn-cs"/>
              <a:sym typeface="Arial"/>
            </a:endParaRPr>
          </a:p>
        </p:txBody>
      </p:sp>
      <p:grpSp>
        <p:nvGrpSpPr>
          <p:cNvPr id="6" name="Group 5">
            <a:extLst>
              <a:ext uri="{FF2B5EF4-FFF2-40B4-BE49-F238E27FC236}">
                <a16:creationId xmlns:a16="http://schemas.microsoft.com/office/drawing/2014/main" id="{61437DF6-2D9B-424C-A671-1F5E950B6BB4}"/>
              </a:ext>
            </a:extLst>
          </p:cNvPr>
          <p:cNvGrpSpPr/>
          <p:nvPr/>
        </p:nvGrpSpPr>
        <p:grpSpPr>
          <a:xfrm>
            <a:off x="821880" y="499874"/>
            <a:ext cx="541020" cy="566003"/>
            <a:chOff x="955040" y="508000"/>
            <a:chExt cx="721360" cy="754670"/>
          </a:xfrm>
        </p:grpSpPr>
        <p:sp>
          <p:nvSpPr>
            <p:cNvPr id="7" name="Isosceles Triangle 6">
              <a:extLst>
                <a:ext uri="{FF2B5EF4-FFF2-40B4-BE49-F238E27FC236}">
                  <a16:creationId xmlns:a16="http://schemas.microsoft.com/office/drawing/2014/main" id="{8D6B52A1-FE51-4B08-87DE-73BD8363A86F}"/>
                </a:ext>
              </a:extLst>
            </p:cNvPr>
            <p:cNvSpPr/>
            <p:nvPr/>
          </p:nvSpPr>
          <p:spPr>
            <a:xfrm>
              <a:off x="955040" y="508000"/>
              <a:ext cx="721360" cy="621862"/>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F66BFFC8-98C5-408D-9159-02F7BD5EB7DA}"/>
                </a:ext>
              </a:extLst>
            </p:cNvPr>
            <p:cNvSpPr txBox="1"/>
            <p:nvPr/>
          </p:nvSpPr>
          <p:spPr>
            <a:xfrm>
              <a:off x="1131259" y="585563"/>
              <a:ext cx="487680" cy="677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white"/>
                  </a:solidFill>
                  <a:effectLst/>
                  <a:uLnTx/>
                  <a:uFillTx/>
                  <a:latin typeface="LNTH-Hoa Nho LNTH" pitchFamily="2" charset="0"/>
                  <a:ea typeface="+mn-ea"/>
                  <a:cs typeface="Arial"/>
                  <a:sym typeface="Arial"/>
                </a:rPr>
                <a:t>1</a:t>
              </a:r>
              <a:endParaRPr kumimoji="0" lang="vi-VN" sz="2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endParaRPr>
            </a:p>
          </p:txBody>
        </p:sp>
      </p:grpSp>
      <p:sp>
        <p:nvSpPr>
          <p:cNvPr id="9" name="TextBox 8">
            <a:extLst>
              <a:ext uri="{FF2B5EF4-FFF2-40B4-BE49-F238E27FC236}">
                <a16:creationId xmlns:a16="http://schemas.microsoft.com/office/drawing/2014/main" id="{6533AF41-35CE-4AF2-90B1-C80456FB115C}"/>
              </a:ext>
            </a:extLst>
          </p:cNvPr>
          <p:cNvSpPr txBox="1"/>
          <p:nvPr/>
        </p:nvSpPr>
        <p:spPr>
          <a:xfrm>
            <a:off x="1401000" y="534964"/>
            <a:ext cx="298023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rPr>
              <a:t>Đặt</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Arial"/>
                <a:sym typeface="Arial"/>
              </a:rPr>
              <a:t> </a:t>
            </a:r>
            <a:r>
              <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rPr>
              <a:t>tính</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Arial"/>
                <a:sym typeface="Arial"/>
              </a:rPr>
              <a:t> </a:t>
            </a:r>
            <a:r>
              <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rPr>
              <a:t>rồi</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Arial"/>
                <a:sym typeface="Arial"/>
              </a:rPr>
              <a:t> </a:t>
            </a:r>
            <a:r>
              <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rPr>
              <a:t>tính</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Arial"/>
                <a:sym typeface="Arial"/>
              </a:rPr>
              <a:t>.</a:t>
            </a:r>
            <a:endParaRPr kumimoji="0" lang="vi-VN"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a:sym typeface="Arial"/>
            </a:endParaRPr>
          </a:p>
        </p:txBody>
      </p:sp>
      <p:sp>
        <p:nvSpPr>
          <p:cNvPr id="10" name="TextBox 9">
            <a:extLst>
              <a:ext uri="{FF2B5EF4-FFF2-40B4-BE49-F238E27FC236}">
                <a16:creationId xmlns:a16="http://schemas.microsoft.com/office/drawing/2014/main" id="{3E3437CE-310A-4B52-B55B-A9FB4EB2C7BF}"/>
              </a:ext>
            </a:extLst>
          </p:cNvPr>
          <p:cNvSpPr txBox="1"/>
          <p:nvPr/>
        </p:nvSpPr>
        <p:spPr>
          <a:xfrm>
            <a:off x="427968" y="1100834"/>
            <a:ext cx="6347151" cy="854080"/>
          </a:xfrm>
          <a:prstGeom prst="rect">
            <a:avLst/>
          </a:prstGeom>
          <a:noFill/>
        </p:spPr>
        <p:txBody>
          <a:bodyPr wrap="square" rtlCol="0">
            <a:spAutoFit/>
          </a:bodyPr>
          <a:lstStyle/>
          <a:p>
            <a:pPr lvl="0" defTabSz="685800">
              <a:buClrTx/>
            </a:pPr>
            <a:r>
              <a:rPr kumimoji="0" lang="pt-BR" sz="4950" b="1" i="0" u="none" strike="noStrike" kern="1200" cap="none" spc="0" normalizeH="0" baseline="0" noProof="0">
                <a:ln>
                  <a:noFill/>
                </a:ln>
                <a:solidFill>
                  <a:srgbClr val="3E00FF"/>
                </a:solidFill>
                <a:effectLst/>
                <a:uLnTx/>
                <a:uFillTx/>
                <a:latin typeface="Calibri" panose="020F0502020204030204"/>
                <a:ea typeface="+mn-ea"/>
                <a:cs typeface="Arial"/>
                <a:sym typeface="Arial"/>
              </a:rPr>
              <a:t>c)</a:t>
            </a:r>
            <a:r>
              <a:rPr kumimoji="0" lang="pt-BR" sz="4950" b="1" i="0" u="none" strike="noStrike" kern="1200" cap="none" spc="0" normalizeH="0" baseline="0" noProof="0">
                <a:ln>
                  <a:noFill/>
                </a:ln>
                <a:solidFill>
                  <a:srgbClr val="FF0066"/>
                </a:solidFill>
                <a:effectLst/>
                <a:uLnTx/>
                <a:uFillTx/>
                <a:latin typeface="Calibri" panose="020F0502020204030204"/>
                <a:ea typeface="+mn-ea"/>
                <a:cs typeface="Arial"/>
                <a:sym typeface="Arial"/>
              </a:rPr>
              <a:t> </a:t>
            </a:r>
            <a:r>
              <a:rPr lang="pl-PL" sz="4950" b="1" kern="1200">
                <a:solidFill>
                  <a:srgbClr val="FF0066"/>
                </a:solidFill>
                <a:latin typeface="Calibri" panose="020F0502020204030204"/>
                <a:ea typeface="+mn-ea"/>
              </a:rPr>
              <a:t>6 394 814 + 102 043</a:t>
            </a:r>
            <a:endParaRPr kumimoji="0" lang="pl-PL" sz="4950" b="1" i="0" u="none" strike="noStrike" kern="1200" cap="none" spc="0" normalizeH="0" baseline="0" noProof="0">
              <a:ln>
                <a:noFill/>
              </a:ln>
              <a:solidFill>
                <a:srgbClr val="FF0066"/>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896C6BDB-EFEC-41E5-85F7-3F6BA92BD32A}"/>
              </a:ext>
            </a:extLst>
          </p:cNvPr>
          <p:cNvSpPr txBox="1"/>
          <p:nvPr/>
        </p:nvSpPr>
        <p:spPr>
          <a:xfrm>
            <a:off x="790719" y="2176690"/>
            <a:ext cx="692410"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050" b="0" i="0" u="none" strike="noStrike" kern="1200" cap="none" spc="450" normalizeH="0" baseline="0" noProof="0">
                <a:ln>
                  <a:noFill/>
                </a:ln>
                <a:solidFill>
                  <a:prstClr val="black"/>
                </a:solidFill>
                <a:effectLst/>
                <a:uLnTx/>
                <a:uFillTx/>
                <a:latin typeface="Calibri" panose="020F0502020204030204"/>
                <a:ea typeface="+mn-ea"/>
                <a:cs typeface="Arial"/>
                <a:sym typeface="Arial"/>
              </a:rPr>
              <a:t> </a:t>
            </a:r>
            <a:r>
              <a:rPr kumimoji="0" lang="en-US" sz="3600" b="0" i="0" u="none" strike="noStrike" kern="1200" cap="none" spc="450" normalizeH="0" baseline="0" noProof="0">
                <a:ln>
                  <a:noFill/>
                </a:ln>
                <a:solidFill>
                  <a:prstClr val="black"/>
                </a:solidFill>
                <a:effectLst/>
                <a:uLnTx/>
                <a:uFillTx/>
                <a:latin typeface="Calibri" panose="020F0502020204030204"/>
                <a:ea typeface="+mn-ea"/>
                <a:cs typeface="Arial"/>
                <a:sym typeface="Arial"/>
              </a:rPr>
              <a:t>+</a:t>
            </a:r>
            <a:endParaRPr kumimoji="0" lang="vi-VN" sz="40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2" name="TextBox 11">
            <a:extLst>
              <a:ext uri="{FF2B5EF4-FFF2-40B4-BE49-F238E27FC236}">
                <a16:creationId xmlns:a16="http://schemas.microsoft.com/office/drawing/2014/main" id="{B4B1A9EC-1085-4809-BF62-36092D176B16}"/>
              </a:ext>
            </a:extLst>
          </p:cNvPr>
          <p:cNvSpPr txBox="1"/>
          <p:nvPr/>
        </p:nvSpPr>
        <p:spPr>
          <a:xfrm>
            <a:off x="3585749" y="3418054"/>
            <a:ext cx="626678"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5</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3" name="TextBox 12">
            <a:extLst>
              <a:ext uri="{FF2B5EF4-FFF2-40B4-BE49-F238E27FC236}">
                <a16:creationId xmlns:a16="http://schemas.microsoft.com/office/drawing/2014/main" id="{EACAA635-4447-48DB-BE62-59C2440344C8}"/>
              </a:ext>
            </a:extLst>
          </p:cNvPr>
          <p:cNvSpPr txBox="1"/>
          <p:nvPr/>
        </p:nvSpPr>
        <p:spPr>
          <a:xfrm>
            <a:off x="3160652" y="3426736"/>
            <a:ext cx="481703"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8</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4" name="TextBox 13">
            <a:extLst>
              <a:ext uri="{FF2B5EF4-FFF2-40B4-BE49-F238E27FC236}">
                <a16:creationId xmlns:a16="http://schemas.microsoft.com/office/drawing/2014/main" id="{C3173D37-9542-4011-AC58-8C516E0DA5EC}"/>
              </a:ext>
            </a:extLst>
          </p:cNvPr>
          <p:cNvSpPr txBox="1"/>
          <p:nvPr/>
        </p:nvSpPr>
        <p:spPr>
          <a:xfrm>
            <a:off x="2710147" y="3418054"/>
            <a:ext cx="626678"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6</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5" name="TextBox 14">
            <a:extLst>
              <a:ext uri="{FF2B5EF4-FFF2-40B4-BE49-F238E27FC236}">
                <a16:creationId xmlns:a16="http://schemas.microsoft.com/office/drawing/2014/main" id="{16027AE6-7947-4D70-A55F-8D40361D3857}"/>
              </a:ext>
            </a:extLst>
          </p:cNvPr>
          <p:cNvSpPr txBox="1"/>
          <p:nvPr/>
        </p:nvSpPr>
        <p:spPr>
          <a:xfrm>
            <a:off x="1561351" y="1836503"/>
            <a:ext cx="4111279" cy="854080"/>
          </a:xfrm>
          <a:prstGeom prst="rect">
            <a:avLst/>
          </a:prstGeom>
          <a:noFill/>
        </p:spPr>
        <p:txBody>
          <a:bodyPr wrap="square" rtlCol="0">
            <a:spAutoFit/>
          </a:bodyPr>
          <a:lstStyle/>
          <a:p>
            <a:pPr lvl="0" defTabSz="685800">
              <a:buClrTx/>
            </a:pPr>
            <a:r>
              <a:rPr lang="en-US" sz="4950" kern="1200" spc="225">
                <a:solidFill>
                  <a:prstClr val="black"/>
                </a:solidFill>
                <a:latin typeface="Calibri" panose="020F0502020204030204"/>
                <a:ea typeface="+mn-ea"/>
              </a:rPr>
              <a:t>6 394 814</a:t>
            </a:r>
            <a:endParaRPr kumimoji="0" lang="vi-VN" sz="4950" b="0" i="0" u="none" strike="noStrike" kern="1200" cap="none" spc="225"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6" name="TextBox 15">
            <a:extLst>
              <a:ext uri="{FF2B5EF4-FFF2-40B4-BE49-F238E27FC236}">
                <a16:creationId xmlns:a16="http://schemas.microsoft.com/office/drawing/2014/main" id="{6077F614-EEDA-400D-BF24-C518597698A9}"/>
              </a:ext>
            </a:extLst>
          </p:cNvPr>
          <p:cNvSpPr txBox="1"/>
          <p:nvPr/>
        </p:nvSpPr>
        <p:spPr>
          <a:xfrm>
            <a:off x="2043232" y="2586471"/>
            <a:ext cx="2731503" cy="854080"/>
          </a:xfrm>
          <a:prstGeom prst="rect">
            <a:avLst/>
          </a:prstGeom>
          <a:noFill/>
        </p:spPr>
        <p:txBody>
          <a:bodyPr wrap="square" rtlCol="0">
            <a:spAutoFit/>
          </a:bodyPr>
          <a:lstStyle/>
          <a:p>
            <a:pPr lvl="0" defTabSz="685800">
              <a:buClrTx/>
            </a:pPr>
            <a:r>
              <a:rPr lang="en-US" sz="4950" kern="1200" spc="225">
                <a:solidFill>
                  <a:prstClr val="black"/>
                </a:solidFill>
                <a:latin typeface="Calibri" panose="020F0502020204030204"/>
                <a:ea typeface="+mn-ea"/>
              </a:rPr>
              <a:t>102 043</a:t>
            </a:r>
            <a:endParaRPr kumimoji="0" lang="vi-VN" sz="4950" b="0" i="0" u="none" strike="noStrike" kern="1200" cap="none" spc="225" normalizeH="0" baseline="0" noProof="0" dirty="0">
              <a:ln>
                <a:noFill/>
              </a:ln>
              <a:solidFill>
                <a:prstClr val="black"/>
              </a:solidFill>
              <a:effectLst/>
              <a:uLnTx/>
              <a:uFillTx/>
              <a:latin typeface="Arial" panose="020B0604020202020204" pitchFamily="34" charset="0"/>
              <a:ea typeface="+mn-ea"/>
              <a:cs typeface="Arial"/>
              <a:sym typeface="Arial"/>
            </a:endParaRPr>
          </a:p>
        </p:txBody>
      </p:sp>
      <p:cxnSp>
        <p:nvCxnSpPr>
          <p:cNvPr id="17" name="Straight Connector 16">
            <a:extLst>
              <a:ext uri="{FF2B5EF4-FFF2-40B4-BE49-F238E27FC236}">
                <a16:creationId xmlns:a16="http://schemas.microsoft.com/office/drawing/2014/main" id="{BD512544-3D73-49FD-A45A-FEE145D04244}"/>
              </a:ext>
            </a:extLst>
          </p:cNvPr>
          <p:cNvCxnSpPr>
            <a:cxnSpLocks/>
          </p:cNvCxnSpPr>
          <p:nvPr/>
        </p:nvCxnSpPr>
        <p:spPr>
          <a:xfrm>
            <a:off x="1580588" y="3461092"/>
            <a:ext cx="276664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DD7738F-579F-4463-A2A2-885F7AEAB800}"/>
              </a:ext>
            </a:extLst>
          </p:cNvPr>
          <p:cNvSpPr txBox="1"/>
          <p:nvPr/>
        </p:nvSpPr>
        <p:spPr>
          <a:xfrm>
            <a:off x="3982521" y="3418054"/>
            <a:ext cx="626678"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7</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9" name="TextBox 18">
            <a:extLst>
              <a:ext uri="{FF2B5EF4-FFF2-40B4-BE49-F238E27FC236}">
                <a16:creationId xmlns:a16="http://schemas.microsoft.com/office/drawing/2014/main" id="{54176E9C-36C2-4AAB-AB4B-E08D36D7F1F7}"/>
              </a:ext>
            </a:extLst>
          </p:cNvPr>
          <p:cNvSpPr txBox="1"/>
          <p:nvPr/>
        </p:nvSpPr>
        <p:spPr>
          <a:xfrm>
            <a:off x="2277647" y="3418054"/>
            <a:ext cx="549548"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9</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pic>
        <p:nvPicPr>
          <p:cNvPr id="21" name="Picture 20">
            <a:extLst>
              <a:ext uri="{FF2B5EF4-FFF2-40B4-BE49-F238E27FC236}">
                <a16:creationId xmlns:a16="http://schemas.microsoft.com/office/drawing/2014/main" id="{5F30BCFC-9DAF-4842-893D-4A1885A2D256}"/>
              </a:ext>
            </a:extLst>
          </p:cNvPr>
          <p:cNvPicPr>
            <a:picLocks noChangeAspect="1"/>
          </p:cNvPicPr>
          <p:nvPr/>
        </p:nvPicPr>
        <p:blipFill>
          <a:blip r:embed="rId3"/>
          <a:stretch>
            <a:fillRect/>
          </a:stretch>
        </p:blipFill>
        <p:spPr>
          <a:xfrm>
            <a:off x="5672630" y="618477"/>
            <a:ext cx="4547588" cy="4547588"/>
          </a:xfrm>
          <a:prstGeom prst="rect">
            <a:avLst/>
          </a:prstGeom>
        </p:spPr>
      </p:pic>
      <p:sp>
        <p:nvSpPr>
          <p:cNvPr id="23" name="TextBox 22">
            <a:extLst>
              <a:ext uri="{FF2B5EF4-FFF2-40B4-BE49-F238E27FC236}">
                <a16:creationId xmlns:a16="http://schemas.microsoft.com/office/drawing/2014/main" id="{DE57CD0F-D897-4991-A06A-6CC71E869432}"/>
              </a:ext>
            </a:extLst>
          </p:cNvPr>
          <p:cNvSpPr txBox="1"/>
          <p:nvPr/>
        </p:nvSpPr>
        <p:spPr>
          <a:xfrm>
            <a:off x="1888175" y="3426736"/>
            <a:ext cx="1069017"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4</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20" name="TextBox 19">
            <a:extLst>
              <a:ext uri="{FF2B5EF4-FFF2-40B4-BE49-F238E27FC236}">
                <a16:creationId xmlns:a16="http://schemas.microsoft.com/office/drawing/2014/main" id="{E3CE81FD-6341-429D-A58C-1993CC9FD11A}"/>
              </a:ext>
            </a:extLst>
          </p:cNvPr>
          <p:cNvSpPr txBox="1"/>
          <p:nvPr/>
        </p:nvSpPr>
        <p:spPr>
          <a:xfrm>
            <a:off x="1486206" y="3440672"/>
            <a:ext cx="1069017"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6</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2504999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down)">
                                      <p:cBhvr>
                                        <p:cTn id="13" dur="500"/>
                                        <p:tgtEl>
                                          <p:spTgt spid="15"/>
                                        </p:tgtEl>
                                      </p:cBhvr>
                                    </p:animEffect>
                                  </p:childTnLst>
                                </p:cTn>
                              </p:par>
                            </p:childTnLst>
                          </p:cTn>
                        </p:par>
                        <p:par>
                          <p:cTn id="14" fill="hold">
                            <p:stCondLst>
                              <p:cond delay="500"/>
                            </p:stCondLst>
                            <p:childTnLst>
                              <p:par>
                                <p:cTn id="15" presetID="12" presetClass="entr" presetSubtype="1"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p:tgtEl>
                                          <p:spTgt spid="16"/>
                                        </p:tgtEl>
                                        <p:attrNameLst>
                                          <p:attrName>ppt_y</p:attrName>
                                        </p:attrNameLst>
                                      </p:cBhvr>
                                      <p:tavLst>
                                        <p:tav tm="0">
                                          <p:val>
                                            <p:strVal val="#ppt_y-#ppt_h*1.125000"/>
                                          </p:val>
                                        </p:tav>
                                        <p:tav tm="100000">
                                          <p:val>
                                            <p:strVal val="#ppt_y"/>
                                          </p:val>
                                        </p:tav>
                                      </p:tavLst>
                                    </p:anim>
                                    <p:animEffect transition="in" filter="wipe(down)">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2" name="whoosh.wav"/>
                                        </p:tgtEl>
                                      </p:cMediaNode>
                                    </p:audio>
                                  </p:sub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2" name="whoosh.wav"/>
                                        </p:tgtEl>
                                      </p:cMediaNode>
                                    </p:audio>
                                  </p:sub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subTnLst>
                                    <p:audio>
                                      <p:cMediaNode>
                                        <p:cTn display="0" masterRel="sameClick">
                                          <p:stCondLst>
                                            <p:cond evt="begin" delay="0">
                                              <p:tn val="52"/>
                                            </p:cond>
                                          </p:stCondLst>
                                          <p:endCondLst>
                                            <p:cond evt="onStopAudio" delay="0">
                                              <p:tgtEl>
                                                <p:sldTgt/>
                                              </p:tgtEl>
                                            </p:cond>
                                          </p:endCondLst>
                                        </p:cTn>
                                        <p:tgtEl>
                                          <p:sndTgt r:embed="rId2" name="whoosh.wav"/>
                                        </p:tgtEl>
                                      </p:cMediaNode>
                                    </p:audio>
                                  </p:sub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subTnLst>
                                    <p:audio>
                                      <p:cMediaNode>
                                        <p:cTn display="0" masterRel="sameClick">
                                          <p:stCondLst>
                                            <p:cond evt="begin" delay="0">
                                              <p:tn val="59"/>
                                            </p:cond>
                                          </p:stCondLst>
                                          <p:endCondLst>
                                            <p:cond evt="onStopAudio" delay="0">
                                              <p:tgtEl>
                                                <p:sldTgt/>
                                              </p:tgtEl>
                                            </p:cond>
                                          </p:endCondLst>
                                        </p:cTn>
                                        <p:tgtEl>
                                          <p:sndTgt r:embed="rId2" name="whoosh.wav"/>
                                        </p:tgtEl>
                                      </p:cMediaNode>
                                    </p:audio>
                                  </p:sub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subTnLst>
                                    <p:audio>
                                      <p:cMediaNode>
                                        <p:cTn display="0" masterRel="sameClick">
                                          <p:stCondLst>
                                            <p:cond evt="begin" delay="0">
                                              <p:tn val="66"/>
                                            </p:cond>
                                          </p:stCondLst>
                                          <p:endCondLst>
                                            <p:cond evt="onStopAudio" delay="0">
                                              <p:tgtEl>
                                                <p:sldTgt/>
                                              </p:tgtEl>
                                            </p:cond>
                                          </p:endCondLst>
                                        </p:cTn>
                                        <p:tgtEl>
                                          <p:sndTgt r:embed="rId2" name="whoosh.wav"/>
                                        </p:tgtEl>
                                      </p:cMediaNode>
                                    </p:audio>
                                  </p:sub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500" fill="hold"/>
                                        <p:tgtEl>
                                          <p:spTgt spid="20"/>
                                        </p:tgtEl>
                                        <p:attrNameLst>
                                          <p:attrName>ppt_w</p:attrName>
                                        </p:attrNameLst>
                                      </p:cBhvr>
                                      <p:tavLst>
                                        <p:tav tm="0">
                                          <p:val>
                                            <p:fltVal val="0"/>
                                          </p:val>
                                        </p:tav>
                                        <p:tav tm="100000">
                                          <p:val>
                                            <p:strVal val="#ppt_w"/>
                                          </p:val>
                                        </p:tav>
                                      </p:tavLst>
                                    </p:anim>
                                    <p:anim calcmode="lin" valueType="num">
                                      <p:cBhvr>
                                        <p:cTn id="76" dur="500" fill="hold"/>
                                        <p:tgtEl>
                                          <p:spTgt spid="20"/>
                                        </p:tgtEl>
                                        <p:attrNameLst>
                                          <p:attrName>ppt_h</p:attrName>
                                        </p:attrNameLst>
                                      </p:cBhvr>
                                      <p:tavLst>
                                        <p:tav tm="0">
                                          <p:val>
                                            <p:fltVal val="0"/>
                                          </p:val>
                                        </p:tav>
                                        <p:tav tm="100000">
                                          <p:val>
                                            <p:strVal val="#ppt_h"/>
                                          </p:val>
                                        </p:tav>
                                      </p:tavLst>
                                    </p:anim>
                                    <p:animEffect transition="in" filter="fade">
                                      <p:cBhvr>
                                        <p:cTn id="77" dur="500"/>
                                        <p:tgtEl>
                                          <p:spTgt spid="20"/>
                                        </p:tgtEl>
                                      </p:cBhvr>
                                    </p:animEffect>
                                  </p:childTnLst>
                                  <p:subTnLst>
                                    <p:audio>
                                      <p:cMediaNode>
                                        <p:cTn display="0" masterRel="sameClick">
                                          <p:stCondLst>
                                            <p:cond evt="begin" delay="0">
                                              <p:tn val="7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8" grpId="0"/>
      <p:bldP spid="19" grpId="0"/>
      <p:bldP spid="23"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32960EB-188F-40D1-97DC-42FBED240AB8}"/>
              </a:ext>
            </a:extLst>
          </p:cNvPr>
          <p:cNvSpPr/>
          <p:nvPr/>
        </p:nvSpPr>
        <p:spPr>
          <a:xfrm>
            <a:off x="2165096" y="389397"/>
            <a:ext cx="6898894" cy="4547587"/>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srgbClr val="00B0F0"/>
              </a:solidFill>
              <a:effectLst/>
              <a:uLnTx/>
              <a:uFillTx/>
              <a:latin typeface="Arial" panose="020B0604020202020204" pitchFamily="34" charset="0"/>
              <a:ea typeface="+mn-ea"/>
              <a:cs typeface="+mn-cs"/>
              <a:sym typeface="Arial"/>
            </a:endParaRPr>
          </a:p>
        </p:txBody>
      </p:sp>
      <p:grpSp>
        <p:nvGrpSpPr>
          <p:cNvPr id="6" name="Group 5">
            <a:extLst>
              <a:ext uri="{FF2B5EF4-FFF2-40B4-BE49-F238E27FC236}">
                <a16:creationId xmlns:a16="http://schemas.microsoft.com/office/drawing/2014/main" id="{61437DF6-2D9B-424C-A671-1F5E950B6BB4}"/>
              </a:ext>
            </a:extLst>
          </p:cNvPr>
          <p:cNvGrpSpPr/>
          <p:nvPr/>
        </p:nvGrpSpPr>
        <p:grpSpPr>
          <a:xfrm>
            <a:off x="3507930" y="591314"/>
            <a:ext cx="541020" cy="566003"/>
            <a:chOff x="955040" y="508000"/>
            <a:chExt cx="721360" cy="754670"/>
          </a:xfrm>
        </p:grpSpPr>
        <p:sp>
          <p:nvSpPr>
            <p:cNvPr id="7" name="Isosceles Triangle 6">
              <a:extLst>
                <a:ext uri="{FF2B5EF4-FFF2-40B4-BE49-F238E27FC236}">
                  <a16:creationId xmlns:a16="http://schemas.microsoft.com/office/drawing/2014/main" id="{8D6B52A1-FE51-4B08-87DE-73BD8363A86F}"/>
                </a:ext>
              </a:extLst>
            </p:cNvPr>
            <p:cNvSpPr/>
            <p:nvPr/>
          </p:nvSpPr>
          <p:spPr>
            <a:xfrm>
              <a:off x="955040" y="508000"/>
              <a:ext cx="721360" cy="621862"/>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F66BFFC8-98C5-408D-9159-02F7BD5EB7DA}"/>
                </a:ext>
              </a:extLst>
            </p:cNvPr>
            <p:cNvSpPr txBox="1"/>
            <p:nvPr/>
          </p:nvSpPr>
          <p:spPr>
            <a:xfrm>
              <a:off x="1131259" y="585563"/>
              <a:ext cx="487680" cy="677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white"/>
                  </a:solidFill>
                  <a:effectLst/>
                  <a:uLnTx/>
                  <a:uFillTx/>
                  <a:latin typeface="LNTH-Hoa Nho LNTH" pitchFamily="2" charset="0"/>
                  <a:ea typeface="+mn-ea"/>
                  <a:cs typeface="Arial"/>
                  <a:sym typeface="Arial"/>
                </a:rPr>
                <a:t>1</a:t>
              </a:r>
              <a:endParaRPr kumimoji="0" lang="vi-VN" sz="2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endParaRPr>
            </a:p>
          </p:txBody>
        </p:sp>
      </p:grpSp>
      <p:sp>
        <p:nvSpPr>
          <p:cNvPr id="9" name="TextBox 8">
            <a:extLst>
              <a:ext uri="{FF2B5EF4-FFF2-40B4-BE49-F238E27FC236}">
                <a16:creationId xmlns:a16="http://schemas.microsoft.com/office/drawing/2014/main" id="{6533AF41-35CE-4AF2-90B1-C80456FB115C}"/>
              </a:ext>
            </a:extLst>
          </p:cNvPr>
          <p:cNvSpPr txBox="1"/>
          <p:nvPr/>
        </p:nvSpPr>
        <p:spPr>
          <a:xfrm>
            <a:off x="4087050" y="626404"/>
            <a:ext cx="298023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rPr>
              <a:t>Đặt</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Arial"/>
                <a:sym typeface="Arial"/>
              </a:rPr>
              <a:t> </a:t>
            </a:r>
            <a:r>
              <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rPr>
              <a:t>tính</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Arial"/>
                <a:sym typeface="Arial"/>
              </a:rPr>
              <a:t> </a:t>
            </a:r>
            <a:r>
              <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rPr>
              <a:t>rồi</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Arial"/>
                <a:sym typeface="Arial"/>
              </a:rPr>
              <a:t> </a:t>
            </a:r>
            <a:r>
              <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rPr>
              <a:t>tính</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Arial"/>
                <a:sym typeface="Arial"/>
              </a:rPr>
              <a:t>.</a:t>
            </a:r>
            <a:endParaRPr kumimoji="0" lang="vi-VN"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a:sym typeface="Arial"/>
            </a:endParaRPr>
          </a:p>
        </p:txBody>
      </p:sp>
      <p:sp>
        <p:nvSpPr>
          <p:cNvPr id="10" name="TextBox 9">
            <a:extLst>
              <a:ext uri="{FF2B5EF4-FFF2-40B4-BE49-F238E27FC236}">
                <a16:creationId xmlns:a16="http://schemas.microsoft.com/office/drawing/2014/main" id="{3E3437CE-310A-4B52-B55B-A9FB4EB2C7BF}"/>
              </a:ext>
            </a:extLst>
          </p:cNvPr>
          <p:cNvSpPr txBox="1"/>
          <p:nvPr/>
        </p:nvSpPr>
        <p:spPr>
          <a:xfrm>
            <a:off x="2263140" y="1192274"/>
            <a:ext cx="7198029" cy="854080"/>
          </a:xfrm>
          <a:prstGeom prst="rect">
            <a:avLst/>
          </a:prstGeom>
          <a:noFill/>
        </p:spPr>
        <p:txBody>
          <a:bodyPr wrap="square" rtlCol="0">
            <a:spAutoFit/>
          </a:bodyPr>
          <a:lstStyle/>
          <a:p>
            <a:pPr lvl="0" defTabSz="685800">
              <a:buClrTx/>
            </a:pPr>
            <a:r>
              <a:rPr lang="pt-BR" sz="4950" b="1" kern="1200">
                <a:solidFill>
                  <a:srgbClr val="3E00FF"/>
                </a:solidFill>
                <a:latin typeface="Calibri" panose="020F0502020204030204"/>
                <a:ea typeface="+mn-ea"/>
              </a:rPr>
              <a:t>d</a:t>
            </a:r>
            <a:r>
              <a:rPr kumimoji="0" lang="pt-BR" sz="4950" b="1" i="0" u="none" strike="noStrike" kern="1200" cap="none" spc="0" normalizeH="0" baseline="0" noProof="0">
                <a:ln>
                  <a:noFill/>
                </a:ln>
                <a:solidFill>
                  <a:srgbClr val="3E00FF"/>
                </a:solidFill>
                <a:effectLst/>
                <a:uLnTx/>
                <a:uFillTx/>
                <a:latin typeface="Calibri" panose="020F0502020204030204"/>
                <a:ea typeface="+mn-ea"/>
                <a:cs typeface="Arial"/>
                <a:sym typeface="Arial"/>
              </a:rPr>
              <a:t>)</a:t>
            </a:r>
            <a:r>
              <a:rPr kumimoji="0" lang="pt-BR" sz="4950" b="1" i="0" u="none" strike="noStrike" kern="1200" cap="none" spc="0" normalizeH="0" baseline="0" noProof="0">
                <a:ln>
                  <a:noFill/>
                </a:ln>
                <a:solidFill>
                  <a:srgbClr val="FF0066"/>
                </a:solidFill>
                <a:effectLst/>
                <a:uLnTx/>
                <a:uFillTx/>
                <a:latin typeface="Calibri" panose="020F0502020204030204"/>
                <a:ea typeface="+mn-ea"/>
                <a:cs typeface="Arial"/>
                <a:sym typeface="Arial"/>
              </a:rPr>
              <a:t> </a:t>
            </a:r>
            <a:r>
              <a:rPr lang="pl-PL" sz="4950" b="1" kern="1200">
                <a:solidFill>
                  <a:srgbClr val="FF0066"/>
                </a:solidFill>
                <a:latin typeface="Calibri" panose="020F0502020204030204"/>
                <a:ea typeface="+mn-ea"/>
              </a:rPr>
              <a:t>29 126 524 + 3 310 662</a:t>
            </a:r>
            <a:endParaRPr kumimoji="0" lang="pl-PL" sz="4950" b="1" i="0" u="none" strike="noStrike" kern="1200" cap="none" spc="0" normalizeH="0" baseline="0" noProof="0">
              <a:ln>
                <a:noFill/>
              </a:ln>
              <a:solidFill>
                <a:srgbClr val="FF0066"/>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896C6BDB-EFEC-41E5-85F7-3F6BA92BD32A}"/>
              </a:ext>
            </a:extLst>
          </p:cNvPr>
          <p:cNvSpPr txBox="1"/>
          <p:nvPr/>
        </p:nvSpPr>
        <p:spPr>
          <a:xfrm>
            <a:off x="3476769" y="2268130"/>
            <a:ext cx="692410"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050" b="0" i="0" u="none" strike="noStrike" kern="1200" cap="none" spc="450" normalizeH="0" baseline="0" noProof="0">
                <a:ln>
                  <a:noFill/>
                </a:ln>
                <a:solidFill>
                  <a:prstClr val="black"/>
                </a:solidFill>
                <a:effectLst/>
                <a:uLnTx/>
                <a:uFillTx/>
                <a:latin typeface="Calibri" panose="020F0502020204030204"/>
                <a:ea typeface="+mn-ea"/>
                <a:cs typeface="Arial"/>
                <a:sym typeface="Arial"/>
              </a:rPr>
              <a:t> </a:t>
            </a:r>
            <a:r>
              <a:rPr kumimoji="0" lang="en-US" sz="3600" b="0" i="0" u="none" strike="noStrike" kern="1200" cap="none" spc="450" normalizeH="0" baseline="0" noProof="0">
                <a:ln>
                  <a:noFill/>
                </a:ln>
                <a:solidFill>
                  <a:prstClr val="black"/>
                </a:solidFill>
                <a:effectLst/>
                <a:uLnTx/>
                <a:uFillTx/>
                <a:latin typeface="Calibri" panose="020F0502020204030204"/>
                <a:ea typeface="+mn-ea"/>
                <a:cs typeface="Arial"/>
                <a:sym typeface="Arial"/>
              </a:rPr>
              <a:t>+</a:t>
            </a:r>
            <a:endParaRPr kumimoji="0" lang="vi-VN" sz="40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2" name="TextBox 11">
            <a:extLst>
              <a:ext uri="{FF2B5EF4-FFF2-40B4-BE49-F238E27FC236}">
                <a16:creationId xmlns:a16="http://schemas.microsoft.com/office/drawing/2014/main" id="{B4B1A9EC-1085-4809-BF62-36092D176B16}"/>
              </a:ext>
            </a:extLst>
          </p:cNvPr>
          <p:cNvSpPr txBox="1"/>
          <p:nvPr/>
        </p:nvSpPr>
        <p:spPr>
          <a:xfrm>
            <a:off x="6830951" y="3503514"/>
            <a:ext cx="626678"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8</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3" name="TextBox 12">
            <a:extLst>
              <a:ext uri="{FF2B5EF4-FFF2-40B4-BE49-F238E27FC236}">
                <a16:creationId xmlns:a16="http://schemas.microsoft.com/office/drawing/2014/main" id="{EACAA635-4447-48DB-BE62-59C2440344C8}"/>
              </a:ext>
            </a:extLst>
          </p:cNvPr>
          <p:cNvSpPr txBox="1"/>
          <p:nvPr/>
        </p:nvSpPr>
        <p:spPr>
          <a:xfrm>
            <a:off x="6488789" y="3514944"/>
            <a:ext cx="481703"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1</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4" name="TextBox 13">
            <a:extLst>
              <a:ext uri="{FF2B5EF4-FFF2-40B4-BE49-F238E27FC236}">
                <a16:creationId xmlns:a16="http://schemas.microsoft.com/office/drawing/2014/main" id="{C3173D37-9542-4011-AC58-8C516E0DA5EC}"/>
              </a:ext>
            </a:extLst>
          </p:cNvPr>
          <p:cNvSpPr txBox="1"/>
          <p:nvPr/>
        </p:nvSpPr>
        <p:spPr>
          <a:xfrm>
            <a:off x="6002224" y="3514944"/>
            <a:ext cx="626678"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7</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5" name="TextBox 14">
            <a:extLst>
              <a:ext uri="{FF2B5EF4-FFF2-40B4-BE49-F238E27FC236}">
                <a16:creationId xmlns:a16="http://schemas.microsoft.com/office/drawing/2014/main" id="{16027AE6-7947-4D70-A55F-8D40361D3857}"/>
              </a:ext>
            </a:extLst>
          </p:cNvPr>
          <p:cNvSpPr txBox="1"/>
          <p:nvPr/>
        </p:nvSpPr>
        <p:spPr>
          <a:xfrm>
            <a:off x="4247401" y="1927943"/>
            <a:ext cx="4679429" cy="854080"/>
          </a:xfrm>
          <a:prstGeom prst="rect">
            <a:avLst/>
          </a:prstGeom>
          <a:noFill/>
        </p:spPr>
        <p:txBody>
          <a:bodyPr wrap="square" rtlCol="0">
            <a:spAutoFit/>
          </a:bodyPr>
          <a:lstStyle/>
          <a:p>
            <a:pPr lvl="0" defTabSz="685800">
              <a:buClrTx/>
            </a:pPr>
            <a:r>
              <a:rPr lang="en-US" sz="4950" kern="1200" spc="225">
                <a:solidFill>
                  <a:prstClr val="black"/>
                </a:solidFill>
                <a:latin typeface="Calibri" panose="020F0502020204030204"/>
                <a:ea typeface="+mn-ea"/>
              </a:rPr>
              <a:t> 29 126 524</a:t>
            </a:r>
            <a:endParaRPr kumimoji="0" lang="vi-VN" sz="4950" b="0" i="0" u="none" strike="noStrike" kern="1200" cap="none" spc="225"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6" name="TextBox 15">
            <a:extLst>
              <a:ext uri="{FF2B5EF4-FFF2-40B4-BE49-F238E27FC236}">
                <a16:creationId xmlns:a16="http://schemas.microsoft.com/office/drawing/2014/main" id="{6077F614-EEDA-400D-BF24-C518597698A9}"/>
              </a:ext>
            </a:extLst>
          </p:cNvPr>
          <p:cNvSpPr txBox="1"/>
          <p:nvPr/>
        </p:nvSpPr>
        <p:spPr>
          <a:xfrm>
            <a:off x="4741170" y="2625920"/>
            <a:ext cx="4005059" cy="854080"/>
          </a:xfrm>
          <a:prstGeom prst="rect">
            <a:avLst/>
          </a:prstGeom>
          <a:noFill/>
        </p:spPr>
        <p:txBody>
          <a:bodyPr wrap="square" rtlCol="0">
            <a:spAutoFit/>
          </a:bodyPr>
          <a:lstStyle/>
          <a:p>
            <a:pPr lvl="0" defTabSz="685800">
              <a:buClrTx/>
            </a:pPr>
            <a:r>
              <a:rPr lang="en-US" sz="4950" kern="1200" spc="225">
                <a:solidFill>
                  <a:prstClr val="black"/>
                </a:solidFill>
                <a:latin typeface="Calibri" panose="020F0502020204030204"/>
                <a:ea typeface="+mn-ea"/>
              </a:rPr>
              <a:t>3 310 662</a:t>
            </a:r>
            <a:endParaRPr kumimoji="0" lang="vi-VN" sz="4950" b="0" i="0" u="none" strike="noStrike" kern="1200" cap="none" spc="225" normalizeH="0" baseline="0" noProof="0" dirty="0">
              <a:ln>
                <a:noFill/>
              </a:ln>
              <a:solidFill>
                <a:prstClr val="black"/>
              </a:solidFill>
              <a:effectLst/>
              <a:uLnTx/>
              <a:uFillTx/>
              <a:latin typeface="Arial" panose="020B0604020202020204" pitchFamily="34" charset="0"/>
              <a:ea typeface="+mn-ea"/>
              <a:cs typeface="Arial"/>
              <a:sym typeface="Arial"/>
            </a:endParaRPr>
          </a:p>
        </p:txBody>
      </p:sp>
      <p:cxnSp>
        <p:nvCxnSpPr>
          <p:cNvPr id="17" name="Straight Connector 16">
            <a:extLst>
              <a:ext uri="{FF2B5EF4-FFF2-40B4-BE49-F238E27FC236}">
                <a16:creationId xmlns:a16="http://schemas.microsoft.com/office/drawing/2014/main" id="{BD512544-3D73-49FD-A45A-FEE145D04244}"/>
              </a:ext>
            </a:extLst>
          </p:cNvPr>
          <p:cNvCxnSpPr>
            <a:cxnSpLocks/>
          </p:cNvCxnSpPr>
          <p:nvPr/>
        </p:nvCxnSpPr>
        <p:spPr>
          <a:xfrm>
            <a:off x="4572000" y="3539100"/>
            <a:ext cx="310104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DD7738F-579F-4463-A2A2-885F7AEAB800}"/>
              </a:ext>
            </a:extLst>
          </p:cNvPr>
          <p:cNvSpPr txBox="1"/>
          <p:nvPr/>
        </p:nvSpPr>
        <p:spPr>
          <a:xfrm>
            <a:off x="7252921" y="3509756"/>
            <a:ext cx="626678"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6</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19" name="TextBox 18">
            <a:extLst>
              <a:ext uri="{FF2B5EF4-FFF2-40B4-BE49-F238E27FC236}">
                <a16:creationId xmlns:a16="http://schemas.microsoft.com/office/drawing/2014/main" id="{54176E9C-36C2-4AAB-AB4B-E08D36D7F1F7}"/>
              </a:ext>
            </a:extLst>
          </p:cNvPr>
          <p:cNvSpPr txBox="1"/>
          <p:nvPr/>
        </p:nvSpPr>
        <p:spPr>
          <a:xfrm>
            <a:off x="5627565" y="3505362"/>
            <a:ext cx="549548"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3</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pic>
        <p:nvPicPr>
          <p:cNvPr id="21" name="Picture 20">
            <a:extLst>
              <a:ext uri="{FF2B5EF4-FFF2-40B4-BE49-F238E27FC236}">
                <a16:creationId xmlns:a16="http://schemas.microsoft.com/office/drawing/2014/main" id="{5F30BCFC-9DAF-4842-893D-4A1885A2D256}"/>
              </a:ext>
            </a:extLst>
          </p:cNvPr>
          <p:cNvPicPr>
            <a:picLocks noChangeAspect="1"/>
          </p:cNvPicPr>
          <p:nvPr/>
        </p:nvPicPr>
        <p:blipFill>
          <a:blip r:embed="rId3"/>
          <a:stretch>
            <a:fillRect/>
          </a:stretch>
        </p:blipFill>
        <p:spPr>
          <a:xfrm flipH="1">
            <a:off x="-686756" y="1259628"/>
            <a:ext cx="4352139" cy="4352139"/>
          </a:xfrm>
          <a:prstGeom prst="rect">
            <a:avLst/>
          </a:prstGeom>
        </p:spPr>
      </p:pic>
      <p:sp>
        <p:nvSpPr>
          <p:cNvPr id="23" name="TextBox 22">
            <a:extLst>
              <a:ext uri="{FF2B5EF4-FFF2-40B4-BE49-F238E27FC236}">
                <a16:creationId xmlns:a16="http://schemas.microsoft.com/office/drawing/2014/main" id="{DE57CD0F-D897-4991-A06A-6CC71E869432}"/>
              </a:ext>
            </a:extLst>
          </p:cNvPr>
          <p:cNvSpPr txBox="1"/>
          <p:nvPr/>
        </p:nvSpPr>
        <p:spPr>
          <a:xfrm>
            <a:off x="5205595" y="3525228"/>
            <a:ext cx="466115"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4</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20" name="TextBox 19">
            <a:extLst>
              <a:ext uri="{FF2B5EF4-FFF2-40B4-BE49-F238E27FC236}">
                <a16:creationId xmlns:a16="http://schemas.microsoft.com/office/drawing/2014/main" id="{4200C4D3-EFD8-4C84-9B9B-4D1333026E8E}"/>
              </a:ext>
            </a:extLst>
          </p:cNvPr>
          <p:cNvSpPr txBox="1"/>
          <p:nvPr/>
        </p:nvSpPr>
        <p:spPr>
          <a:xfrm>
            <a:off x="4717408" y="3525228"/>
            <a:ext cx="466115"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2</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
        <p:nvSpPr>
          <p:cNvPr id="24" name="TextBox 23">
            <a:extLst>
              <a:ext uri="{FF2B5EF4-FFF2-40B4-BE49-F238E27FC236}">
                <a16:creationId xmlns:a16="http://schemas.microsoft.com/office/drawing/2014/main" id="{EA29AD99-06B6-4833-8105-BCAF23049594}"/>
              </a:ext>
            </a:extLst>
          </p:cNvPr>
          <p:cNvSpPr txBox="1"/>
          <p:nvPr/>
        </p:nvSpPr>
        <p:spPr>
          <a:xfrm>
            <a:off x="4316700" y="3514944"/>
            <a:ext cx="466115"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450" normalizeH="0" baseline="0" noProof="0">
                <a:ln>
                  <a:noFill/>
                </a:ln>
                <a:solidFill>
                  <a:prstClr val="black"/>
                </a:solidFill>
                <a:effectLst/>
                <a:uLnTx/>
                <a:uFillTx/>
                <a:latin typeface="Calibri" panose="020F0502020204030204"/>
                <a:ea typeface="+mn-ea"/>
                <a:cs typeface="Arial"/>
                <a:sym typeface="Arial"/>
              </a:rPr>
              <a:t>3</a:t>
            </a:r>
            <a:endParaRPr kumimoji="0" lang="vi-VN" sz="4950" b="0" i="0" u="none" strike="noStrike" kern="1200" cap="none" spc="450" normalizeH="0" baseline="0" noProof="0" dirty="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2403690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down)">
                                      <p:cBhvr>
                                        <p:cTn id="13" dur="500"/>
                                        <p:tgtEl>
                                          <p:spTgt spid="15"/>
                                        </p:tgtEl>
                                      </p:cBhvr>
                                    </p:animEffect>
                                  </p:childTnLst>
                                </p:cTn>
                              </p:par>
                            </p:childTnLst>
                          </p:cTn>
                        </p:par>
                        <p:par>
                          <p:cTn id="14" fill="hold">
                            <p:stCondLst>
                              <p:cond delay="500"/>
                            </p:stCondLst>
                            <p:childTnLst>
                              <p:par>
                                <p:cTn id="15" presetID="12" presetClass="entr" presetSubtype="1"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p:tgtEl>
                                          <p:spTgt spid="16"/>
                                        </p:tgtEl>
                                        <p:attrNameLst>
                                          <p:attrName>ppt_y</p:attrName>
                                        </p:attrNameLst>
                                      </p:cBhvr>
                                      <p:tavLst>
                                        <p:tav tm="0">
                                          <p:val>
                                            <p:strVal val="#ppt_y-#ppt_h*1.125000"/>
                                          </p:val>
                                        </p:tav>
                                        <p:tav tm="100000">
                                          <p:val>
                                            <p:strVal val="#ppt_y"/>
                                          </p:val>
                                        </p:tav>
                                      </p:tavLst>
                                    </p:anim>
                                    <p:animEffect transition="in" filter="wipe(down)">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2" name="whoosh.wav"/>
                                        </p:tgtEl>
                                      </p:cMediaNode>
                                    </p:audio>
                                  </p:sub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2" name="whoosh.wav"/>
                                        </p:tgtEl>
                                      </p:cMediaNode>
                                    </p:audio>
                                  </p:sub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subTnLst>
                                    <p:audio>
                                      <p:cMediaNode>
                                        <p:cTn display="0" masterRel="sameClick">
                                          <p:stCondLst>
                                            <p:cond evt="begin" delay="0">
                                              <p:tn val="52"/>
                                            </p:cond>
                                          </p:stCondLst>
                                          <p:endCondLst>
                                            <p:cond evt="onStopAudio" delay="0">
                                              <p:tgtEl>
                                                <p:sldTgt/>
                                              </p:tgtEl>
                                            </p:cond>
                                          </p:endCondLst>
                                        </p:cTn>
                                        <p:tgtEl>
                                          <p:sndTgt r:embed="rId2" name="whoosh.wav"/>
                                        </p:tgtEl>
                                      </p:cMediaNode>
                                    </p:audio>
                                  </p:sub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subTnLst>
                                    <p:audio>
                                      <p:cMediaNode>
                                        <p:cTn display="0" masterRel="sameClick">
                                          <p:stCondLst>
                                            <p:cond evt="begin" delay="0">
                                              <p:tn val="59"/>
                                            </p:cond>
                                          </p:stCondLst>
                                          <p:endCondLst>
                                            <p:cond evt="onStopAudio" delay="0">
                                              <p:tgtEl>
                                                <p:sldTgt/>
                                              </p:tgtEl>
                                            </p:cond>
                                          </p:endCondLst>
                                        </p:cTn>
                                        <p:tgtEl>
                                          <p:sndTgt r:embed="rId2" name="whoosh.wav"/>
                                        </p:tgtEl>
                                      </p:cMediaNode>
                                    </p:audio>
                                  </p:sub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subTnLst>
                                    <p:audio>
                                      <p:cMediaNode>
                                        <p:cTn display="0" masterRel="sameClick">
                                          <p:stCondLst>
                                            <p:cond evt="begin" delay="0">
                                              <p:tn val="66"/>
                                            </p:cond>
                                          </p:stCondLst>
                                          <p:endCondLst>
                                            <p:cond evt="onStopAudio" delay="0">
                                              <p:tgtEl>
                                                <p:sldTgt/>
                                              </p:tgtEl>
                                            </p:cond>
                                          </p:endCondLst>
                                        </p:cTn>
                                        <p:tgtEl>
                                          <p:sndTgt r:embed="rId2" name="whoosh.wav"/>
                                        </p:tgtEl>
                                      </p:cMediaNode>
                                    </p:audio>
                                  </p:sub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500" fill="hold"/>
                                        <p:tgtEl>
                                          <p:spTgt spid="20"/>
                                        </p:tgtEl>
                                        <p:attrNameLst>
                                          <p:attrName>ppt_w</p:attrName>
                                        </p:attrNameLst>
                                      </p:cBhvr>
                                      <p:tavLst>
                                        <p:tav tm="0">
                                          <p:val>
                                            <p:fltVal val="0"/>
                                          </p:val>
                                        </p:tav>
                                        <p:tav tm="100000">
                                          <p:val>
                                            <p:strVal val="#ppt_w"/>
                                          </p:val>
                                        </p:tav>
                                      </p:tavLst>
                                    </p:anim>
                                    <p:anim calcmode="lin" valueType="num">
                                      <p:cBhvr>
                                        <p:cTn id="76" dur="500" fill="hold"/>
                                        <p:tgtEl>
                                          <p:spTgt spid="20"/>
                                        </p:tgtEl>
                                        <p:attrNameLst>
                                          <p:attrName>ppt_h</p:attrName>
                                        </p:attrNameLst>
                                      </p:cBhvr>
                                      <p:tavLst>
                                        <p:tav tm="0">
                                          <p:val>
                                            <p:fltVal val="0"/>
                                          </p:val>
                                        </p:tav>
                                        <p:tav tm="100000">
                                          <p:val>
                                            <p:strVal val="#ppt_h"/>
                                          </p:val>
                                        </p:tav>
                                      </p:tavLst>
                                    </p:anim>
                                    <p:animEffect transition="in" filter="fade">
                                      <p:cBhvr>
                                        <p:cTn id="77" dur="500"/>
                                        <p:tgtEl>
                                          <p:spTgt spid="20"/>
                                        </p:tgtEl>
                                      </p:cBhvr>
                                    </p:animEffect>
                                  </p:childTnLst>
                                  <p:subTnLst>
                                    <p:audio>
                                      <p:cMediaNode>
                                        <p:cTn display="0" masterRel="sameClick">
                                          <p:stCondLst>
                                            <p:cond evt="begin" delay="0">
                                              <p:tn val="73"/>
                                            </p:cond>
                                          </p:stCondLst>
                                          <p:endCondLst>
                                            <p:cond evt="onStopAudio" delay="0">
                                              <p:tgtEl>
                                                <p:sldTgt/>
                                              </p:tgtEl>
                                            </p:cond>
                                          </p:endCondLst>
                                        </p:cTn>
                                        <p:tgtEl>
                                          <p:sndTgt r:embed="rId2" name="whoosh.wav"/>
                                        </p:tgtEl>
                                      </p:cMediaNode>
                                    </p:audio>
                                  </p:sub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500" fill="hold"/>
                                        <p:tgtEl>
                                          <p:spTgt spid="24"/>
                                        </p:tgtEl>
                                        <p:attrNameLst>
                                          <p:attrName>ppt_w</p:attrName>
                                        </p:attrNameLst>
                                      </p:cBhvr>
                                      <p:tavLst>
                                        <p:tav tm="0">
                                          <p:val>
                                            <p:fltVal val="0"/>
                                          </p:val>
                                        </p:tav>
                                        <p:tav tm="100000">
                                          <p:val>
                                            <p:strVal val="#ppt_w"/>
                                          </p:val>
                                        </p:tav>
                                      </p:tavLst>
                                    </p:anim>
                                    <p:anim calcmode="lin" valueType="num">
                                      <p:cBhvr>
                                        <p:cTn id="83" dur="500" fill="hold"/>
                                        <p:tgtEl>
                                          <p:spTgt spid="24"/>
                                        </p:tgtEl>
                                        <p:attrNameLst>
                                          <p:attrName>ppt_h</p:attrName>
                                        </p:attrNameLst>
                                      </p:cBhvr>
                                      <p:tavLst>
                                        <p:tav tm="0">
                                          <p:val>
                                            <p:fltVal val="0"/>
                                          </p:val>
                                        </p:tav>
                                        <p:tav tm="100000">
                                          <p:val>
                                            <p:strVal val="#ppt_h"/>
                                          </p:val>
                                        </p:tav>
                                      </p:tavLst>
                                    </p:anim>
                                    <p:animEffect transition="in" filter="fade">
                                      <p:cBhvr>
                                        <p:cTn id="84" dur="500"/>
                                        <p:tgtEl>
                                          <p:spTgt spid="24"/>
                                        </p:tgtEl>
                                      </p:cBhvr>
                                    </p:animEffect>
                                  </p:childTnLst>
                                  <p:subTnLst>
                                    <p:audio>
                                      <p:cMediaNode>
                                        <p:cTn display="0" masterRel="sameClick">
                                          <p:stCondLst>
                                            <p:cond evt="begin" delay="0">
                                              <p:tn val="8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8" grpId="0"/>
      <p:bldP spid="19" grpId="0"/>
      <p:bldP spid="23" grpId="0"/>
      <p:bldP spid="20"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32960EB-188F-40D1-97DC-42FBED240AB8}"/>
              </a:ext>
            </a:extLst>
          </p:cNvPr>
          <p:cNvSpPr/>
          <p:nvPr/>
        </p:nvSpPr>
        <p:spPr>
          <a:xfrm>
            <a:off x="160021" y="297956"/>
            <a:ext cx="8812530" cy="4547587"/>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srgbClr val="00B0F0"/>
              </a:solidFill>
              <a:effectLst/>
              <a:uLnTx/>
              <a:uFillTx/>
              <a:latin typeface="Arial" panose="020B0604020202020204" pitchFamily="34" charset="0"/>
              <a:ea typeface="+mn-ea"/>
              <a:cs typeface="+mn-cs"/>
              <a:sym typeface="Arial"/>
            </a:endParaRPr>
          </a:p>
        </p:txBody>
      </p:sp>
      <p:grpSp>
        <p:nvGrpSpPr>
          <p:cNvPr id="6" name="Group 5">
            <a:extLst>
              <a:ext uri="{FF2B5EF4-FFF2-40B4-BE49-F238E27FC236}">
                <a16:creationId xmlns:a16="http://schemas.microsoft.com/office/drawing/2014/main" id="{61437DF6-2D9B-424C-A671-1F5E950B6BB4}"/>
              </a:ext>
            </a:extLst>
          </p:cNvPr>
          <p:cNvGrpSpPr/>
          <p:nvPr/>
        </p:nvGrpSpPr>
        <p:grpSpPr>
          <a:xfrm>
            <a:off x="639000" y="537298"/>
            <a:ext cx="541020" cy="566003"/>
            <a:chOff x="955040" y="508000"/>
            <a:chExt cx="721360" cy="754670"/>
          </a:xfrm>
        </p:grpSpPr>
        <p:sp>
          <p:nvSpPr>
            <p:cNvPr id="7" name="Isosceles Triangle 6">
              <a:extLst>
                <a:ext uri="{FF2B5EF4-FFF2-40B4-BE49-F238E27FC236}">
                  <a16:creationId xmlns:a16="http://schemas.microsoft.com/office/drawing/2014/main" id="{8D6B52A1-FE51-4B08-87DE-73BD8363A86F}"/>
                </a:ext>
              </a:extLst>
            </p:cNvPr>
            <p:cNvSpPr/>
            <p:nvPr/>
          </p:nvSpPr>
          <p:spPr>
            <a:xfrm>
              <a:off x="955040" y="508000"/>
              <a:ext cx="721360" cy="621862"/>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F66BFFC8-98C5-408D-9159-02F7BD5EB7DA}"/>
                </a:ext>
              </a:extLst>
            </p:cNvPr>
            <p:cNvSpPr txBox="1"/>
            <p:nvPr/>
          </p:nvSpPr>
          <p:spPr>
            <a:xfrm>
              <a:off x="1131259" y="585563"/>
              <a:ext cx="487680" cy="677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LNTH-Hoa Nho LNTH" pitchFamily="2" charset="0"/>
                  <a:ea typeface="+mn-ea"/>
                  <a:cs typeface="Arial"/>
                  <a:sym typeface="Arial"/>
                </a:rPr>
                <a:t>2</a:t>
              </a:r>
              <a:endParaRPr kumimoji="0" lang="vi-VN" sz="2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endParaRPr>
            </a:p>
          </p:txBody>
        </p:sp>
      </p:grpSp>
      <p:sp>
        <p:nvSpPr>
          <p:cNvPr id="9" name="TextBox 8">
            <a:extLst>
              <a:ext uri="{FF2B5EF4-FFF2-40B4-BE49-F238E27FC236}">
                <a16:creationId xmlns:a16="http://schemas.microsoft.com/office/drawing/2014/main" id="{6533AF41-35CE-4AF2-90B1-C80456FB115C}"/>
              </a:ext>
            </a:extLst>
          </p:cNvPr>
          <p:cNvSpPr txBox="1"/>
          <p:nvPr/>
        </p:nvSpPr>
        <p:spPr>
          <a:xfrm>
            <a:off x="1218120" y="572388"/>
            <a:ext cx="2980237" cy="553998"/>
          </a:xfrm>
          <a:prstGeom prst="rect">
            <a:avLst/>
          </a:prstGeom>
          <a:noFill/>
        </p:spPr>
        <p:txBody>
          <a:bodyPr wrap="square" rtlCol="0">
            <a:spAutoFit/>
          </a:bodyPr>
          <a:lstStyle/>
          <a:p>
            <a:pPr lvl="0" defTabSz="685800">
              <a:buClrTx/>
            </a:pPr>
            <a:r>
              <a:rPr lang="en-US" sz="3000" b="1" kern="1200">
                <a:solidFill>
                  <a:srgbClr val="0070C0"/>
                </a:solidFill>
                <a:latin typeface="Calibri" panose="020F0502020204030204"/>
                <a:ea typeface="+mn-ea"/>
              </a:rPr>
              <a:t>Tính nhẩm.</a:t>
            </a:r>
            <a:endParaRPr lang="en-US" sz="3000" b="1" kern="1200" dirty="0" err="1">
              <a:solidFill>
                <a:srgbClr val="0070C0"/>
              </a:solidFill>
              <a:latin typeface="Calibri" panose="020F0502020204030204"/>
              <a:ea typeface="+mn-ea"/>
            </a:endParaRPr>
          </a:p>
        </p:txBody>
      </p:sp>
      <p:sp>
        <p:nvSpPr>
          <p:cNvPr id="10" name="TextBox 9">
            <a:extLst>
              <a:ext uri="{FF2B5EF4-FFF2-40B4-BE49-F238E27FC236}">
                <a16:creationId xmlns:a16="http://schemas.microsoft.com/office/drawing/2014/main" id="{3E3437CE-310A-4B52-B55B-A9FB4EB2C7BF}"/>
              </a:ext>
            </a:extLst>
          </p:cNvPr>
          <p:cNvSpPr txBox="1"/>
          <p:nvPr/>
        </p:nvSpPr>
        <p:spPr>
          <a:xfrm>
            <a:off x="388620" y="1093237"/>
            <a:ext cx="9473421" cy="3477875"/>
          </a:xfrm>
          <a:prstGeom prst="rect">
            <a:avLst/>
          </a:prstGeom>
          <a:noFill/>
        </p:spPr>
        <p:txBody>
          <a:bodyPr wrap="square" rtlCol="0">
            <a:spAutoFit/>
          </a:bodyPr>
          <a:lstStyle/>
          <a:p>
            <a:pPr lvl="0" defTabSz="685800">
              <a:buClrTx/>
            </a:pPr>
            <a:r>
              <a:rPr lang="pt-BR" sz="4400" kern="1200">
                <a:solidFill>
                  <a:srgbClr val="FF0000"/>
                </a:solidFill>
                <a:latin typeface="Calibri" panose="020F0502020204030204"/>
                <a:ea typeface="+mn-ea"/>
              </a:rPr>
              <a:t>a)</a:t>
            </a:r>
            <a:r>
              <a:rPr lang="pt-BR" sz="4400" kern="1200">
                <a:solidFill>
                  <a:schemeClr val="tx1"/>
                </a:solidFill>
                <a:latin typeface="Calibri" panose="020F0502020204030204"/>
                <a:ea typeface="+mn-ea"/>
              </a:rPr>
              <a:t> 5 000 + 6 000 + 5 000</a:t>
            </a:r>
          </a:p>
          <a:p>
            <a:pPr lvl="0" defTabSz="685800">
              <a:buClrTx/>
            </a:pPr>
            <a:r>
              <a:rPr lang="pl-PL" sz="4400" kern="1200">
                <a:solidFill>
                  <a:srgbClr val="FF0000"/>
                </a:solidFill>
                <a:latin typeface="Calibri" panose="020F0502020204030204"/>
                <a:ea typeface="+mn-ea"/>
              </a:rPr>
              <a:t>b) </a:t>
            </a:r>
            <a:r>
              <a:rPr lang="pl-PL" sz="4400" kern="1200">
                <a:solidFill>
                  <a:schemeClr val="tx1"/>
                </a:solidFill>
                <a:latin typeface="Calibri" panose="020F0502020204030204"/>
                <a:ea typeface="+mn-ea"/>
              </a:rPr>
              <a:t>90 000 + 80 000 + 20 000</a:t>
            </a:r>
            <a:r>
              <a:rPr lang="pt-BR" sz="4400" kern="1200">
                <a:solidFill>
                  <a:schemeClr val="tx1"/>
                </a:solidFill>
                <a:latin typeface="Calibri" panose="020F0502020204030204"/>
                <a:ea typeface="+mn-ea"/>
              </a:rPr>
              <a:t> </a:t>
            </a:r>
          </a:p>
          <a:p>
            <a:pPr lvl="0" defTabSz="685800">
              <a:buClrTx/>
            </a:pPr>
            <a:r>
              <a:rPr lang="pt-BR" sz="4400" kern="1200">
                <a:solidFill>
                  <a:srgbClr val="FF0000"/>
                </a:solidFill>
                <a:latin typeface="Calibri" panose="020F0502020204030204"/>
                <a:ea typeface="+mn-ea"/>
              </a:rPr>
              <a:t>c)</a:t>
            </a:r>
            <a:r>
              <a:rPr lang="pt-BR" sz="4400" kern="1200">
                <a:solidFill>
                  <a:schemeClr val="tx1"/>
                </a:solidFill>
                <a:latin typeface="Calibri" panose="020F0502020204030204"/>
                <a:ea typeface="+mn-ea"/>
              </a:rPr>
              <a:t> 4 000 + 60 000 + 6 000</a:t>
            </a:r>
          </a:p>
          <a:p>
            <a:pPr defTabSz="685800">
              <a:buClrTx/>
            </a:pPr>
            <a:r>
              <a:rPr lang="pl-PL" sz="4400" kern="1200">
                <a:solidFill>
                  <a:srgbClr val="FF0000"/>
                </a:solidFill>
                <a:latin typeface="Calibri" panose="020F0502020204030204"/>
              </a:rPr>
              <a:t>d)</a:t>
            </a:r>
            <a:r>
              <a:rPr lang="pl-PL" sz="4400" kern="1200">
                <a:solidFill>
                  <a:schemeClr val="tx1"/>
                </a:solidFill>
                <a:latin typeface="Calibri" panose="020F0502020204030204"/>
              </a:rPr>
              <a:t> 20 000 + 10 000 + 80 000 + 90 000</a:t>
            </a:r>
            <a:endParaRPr lang="pt-BR" sz="4400" kern="1200">
              <a:solidFill>
                <a:schemeClr val="tx1"/>
              </a:solidFill>
              <a:latin typeface="Calibri" panose="020F0502020204030204"/>
            </a:endParaRPr>
          </a:p>
          <a:p>
            <a:pPr lvl="0" defTabSz="685800">
              <a:buClrTx/>
            </a:pPr>
            <a:endParaRPr kumimoji="0" lang="pl-PL" sz="4400" i="0" u="none" strike="noStrike" kern="1200" cap="none" spc="0" normalizeH="0" baseline="0" noProof="0">
              <a:ln>
                <a:noFill/>
              </a:ln>
              <a:solidFill>
                <a:schemeClr val="tx1"/>
              </a:solidFill>
              <a:effectLst/>
              <a:uLnTx/>
              <a:uFillTx/>
              <a:latin typeface="Calibri" panose="020F0502020204030204"/>
              <a:ea typeface="+mn-ea"/>
              <a:sym typeface="Arial"/>
            </a:endParaRPr>
          </a:p>
        </p:txBody>
      </p:sp>
    </p:spTree>
    <p:extLst>
      <p:ext uri="{BB962C8B-B14F-4D97-AF65-F5344CB8AC3E}">
        <p14:creationId xmlns:p14="http://schemas.microsoft.com/office/powerpoint/2010/main" val="1371791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32960EB-188F-40D1-97DC-42FBED240AB8}"/>
              </a:ext>
            </a:extLst>
          </p:cNvPr>
          <p:cNvSpPr/>
          <p:nvPr/>
        </p:nvSpPr>
        <p:spPr>
          <a:xfrm>
            <a:off x="160021" y="297956"/>
            <a:ext cx="8812530" cy="4547587"/>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srgbClr val="00B0F0"/>
              </a:solidFill>
              <a:effectLst/>
              <a:uLnTx/>
              <a:uFillTx/>
              <a:latin typeface="Arial" panose="020B0604020202020204" pitchFamily="34" charset="0"/>
              <a:ea typeface="+mn-ea"/>
              <a:cs typeface="+mn-cs"/>
              <a:sym typeface="Arial"/>
            </a:endParaRPr>
          </a:p>
        </p:txBody>
      </p:sp>
      <p:grpSp>
        <p:nvGrpSpPr>
          <p:cNvPr id="6" name="Group 5">
            <a:extLst>
              <a:ext uri="{FF2B5EF4-FFF2-40B4-BE49-F238E27FC236}">
                <a16:creationId xmlns:a16="http://schemas.microsoft.com/office/drawing/2014/main" id="{61437DF6-2D9B-424C-A671-1F5E950B6BB4}"/>
              </a:ext>
            </a:extLst>
          </p:cNvPr>
          <p:cNvGrpSpPr/>
          <p:nvPr/>
        </p:nvGrpSpPr>
        <p:grpSpPr>
          <a:xfrm>
            <a:off x="639000" y="537298"/>
            <a:ext cx="541020" cy="566003"/>
            <a:chOff x="955040" y="508000"/>
            <a:chExt cx="721360" cy="754670"/>
          </a:xfrm>
        </p:grpSpPr>
        <p:sp>
          <p:nvSpPr>
            <p:cNvPr id="7" name="Isosceles Triangle 6">
              <a:extLst>
                <a:ext uri="{FF2B5EF4-FFF2-40B4-BE49-F238E27FC236}">
                  <a16:creationId xmlns:a16="http://schemas.microsoft.com/office/drawing/2014/main" id="{8D6B52A1-FE51-4B08-87DE-73BD8363A86F}"/>
                </a:ext>
              </a:extLst>
            </p:cNvPr>
            <p:cNvSpPr/>
            <p:nvPr/>
          </p:nvSpPr>
          <p:spPr>
            <a:xfrm>
              <a:off x="955040" y="508000"/>
              <a:ext cx="721360" cy="621862"/>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F66BFFC8-98C5-408D-9159-02F7BD5EB7DA}"/>
                </a:ext>
              </a:extLst>
            </p:cNvPr>
            <p:cNvSpPr txBox="1"/>
            <p:nvPr/>
          </p:nvSpPr>
          <p:spPr>
            <a:xfrm>
              <a:off x="1131259" y="585563"/>
              <a:ext cx="487680" cy="677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LNTH-Hoa Nho LNTH" pitchFamily="2" charset="0"/>
                  <a:ea typeface="+mn-ea"/>
                  <a:cs typeface="Arial"/>
                  <a:sym typeface="Arial"/>
                </a:rPr>
                <a:t>2</a:t>
              </a:r>
              <a:endParaRPr kumimoji="0" lang="vi-VN" sz="2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endParaRPr>
            </a:p>
          </p:txBody>
        </p:sp>
      </p:grpSp>
      <p:sp>
        <p:nvSpPr>
          <p:cNvPr id="9" name="TextBox 8">
            <a:extLst>
              <a:ext uri="{FF2B5EF4-FFF2-40B4-BE49-F238E27FC236}">
                <a16:creationId xmlns:a16="http://schemas.microsoft.com/office/drawing/2014/main" id="{6533AF41-35CE-4AF2-90B1-C80456FB115C}"/>
              </a:ext>
            </a:extLst>
          </p:cNvPr>
          <p:cNvSpPr txBox="1"/>
          <p:nvPr/>
        </p:nvSpPr>
        <p:spPr>
          <a:xfrm>
            <a:off x="1218120" y="572388"/>
            <a:ext cx="298023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a:ln>
                  <a:noFill/>
                </a:ln>
                <a:solidFill>
                  <a:srgbClr val="0070C0"/>
                </a:solidFill>
                <a:effectLst/>
                <a:uLnTx/>
                <a:uFillTx/>
                <a:latin typeface="Calibri" panose="020F0502020204030204"/>
                <a:ea typeface="+mn-ea"/>
                <a:cs typeface="Arial"/>
                <a:sym typeface="Arial"/>
              </a:rPr>
              <a:t>Tính nhẩm.</a:t>
            </a:r>
            <a:endPar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endParaRPr>
          </a:p>
        </p:txBody>
      </p:sp>
      <p:sp>
        <p:nvSpPr>
          <p:cNvPr id="10" name="TextBox 9">
            <a:extLst>
              <a:ext uri="{FF2B5EF4-FFF2-40B4-BE49-F238E27FC236}">
                <a16:creationId xmlns:a16="http://schemas.microsoft.com/office/drawing/2014/main" id="{3E3437CE-310A-4B52-B55B-A9FB4EB2C7BF}"/>
              </a:ext>
            </a:extLst>
          </p:cNvPr>
          <p:cNvSpPr txBox="1"/>
          <p:nvPr/>
        </p:nvSpPr>
        <p:spPr>
          <a:xfrm>
            <a:off x="468630" y="1408994"/>
            <a:ext cx="9473421" cy="144655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pt-BR" sz="4400" b="0" i="0" u="none" strike="noStrike" kern="1200" cap="none" spc="0" normalizeH="0" baseline="0" noProof="0">
                <a:ln>
                  <a:noFill/>
                </a:ln>
                <a:solidFill>
                  <a:srgbClr val="FF0000"/>
                </a:solidFill>
                <a:effectLst/>
                <a:uLnTx/>
                <a:uFillTx/>
                <a:latin typeface="Calibri" panose="020F0502020204030204"/>
                <a:ea typeface="+mn-ea"/>
                <a:cs typeface="Arial"/>
                <a:sym typeface="Arial"/>
              </a:rPr>
              <a:t>a)</a:t>
            </a:r>
            <a:r>
              <a:rPr kumimoji="0" lang="pt-BR" sz="4400" b="0" i="0" u="none" strike="noStrike" kern="1200" cap="none" spc="0" normalizeH="0" baseline="0" noProof="0">
                <a:ln>
                  <a:noFill/>
                </a:ln>
                <a:solidFill>
                  <a:srgbClr val="000000"/>
                </a:solidFill>
                <a:effectLst/>
                <a:uLnTx/>
                <a:uFillTx/>
                <a:latin typeface="Calibri" panose="020F0502020204030204"/>
                <a:ea typeface="+mn-ea"/>
                <a:cs typeface="Arial"/>
                <a:sym typeface="Arial"/>
              </a:rPr>
              <a:t> 5 000 + 6 000 + 5 000</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pl-PL" sz="44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06FACF03-1C84-4BB9-A932-D43CAF350EB4}"/>
              </a:ext>
            </a:extLst>
          </p:cNvPr>
          <p:cNvSpPr txBox="1"/>
          <p:nvPr/>
        </p:nvSpPr>
        <p:spPr>
          <a:xfrm>
            <a:off x="994946" y="2411738"/>
            <a:ext cx="8149054" cy="769441"/>
          </a:xfrm>
          <a:prstGeom prst="rect">
            <a:avLst/>
          </a:prstGeom>
          <a:noFill/>
        </p:spPr>
        <p:txBody>
          <a:bodyPr wrap="square" rtlCol="0">
            <a:spAutoFit/>
          </a:bodyPr>
          <a:lstStyle/>
          <a:p>
            <a:pPr defTabSz="685800">
              <a:buClrTx/>
            </a:pPr>
            <a:r>
              <a:rPr lang="en-US" sz="4400" b="1" kern="1200">
                <a:solidFill>
                  <a:prstClr val="black"/>
                </a:solidFill>
                <a:latin typeface="Calibri" panose="020F0502020204030204" pitchFamily="34" charset="0"/>
                <a:ea typeface="Calibri" panose="020F0502020204030204" pitchFamily="34" charset="0"/>
                <a:cs typeface="Calibri" panose="020F0502020204030204" pitchFamily="34" charset="0"/>
              </a:rPr>
              <a:t>5</a:t>
            </a:r>
            <a:r>
              <a:rPr lang="vi-VN" sz="4400" b="1" kern="12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400" b="1" kern="1200">
                <a:solidFill>
                  <a:prstClr val="black"/>
                </a:solidFill>
                <a:latin typeface="Calibri" panose="020F0502020204030204" pitchFamily="34" charset="0"/>
                <a:ea typeface="Calibri" panose="020F0502020204030204" pitchFamily="34" charset="0"/>
                <a:cs typeface="Calibri" panose="020F0502020204030204" pitchFamily="34" charset="0"/>
              </a:rPr>
              <a:t>nghìn + 5 nghìn = 10 nghìn</a:t>
            </a:r>
            <a:endParaRPr lang="en-US" sz="4400" b="1"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8E8F1EE-8297-453B-A695-CCDA48858C54}"/>
              </a:ext>
            </a:extLst>
          </p:cNvPr>
          <p:cNvSpPr txBox="1"/>
          <p:nvPr/>
        </p:nvSpPr>
        <p:spPr>
          <a:xfrm>
            <a:off x="994946" y="3280822"/>
            <a:ext cx="8149054" cy="769441"/>
          </a:xfrm>
          <a:prstGeom prst="rect">
            <a:avLst/>
          </a:prstGeom>
          <a:noFill/>
        </p:spPr>
        <p:txBody>
          <a:bodyPr wrap="square" rtlCol="0">
            <a:spAutoFit/>
          </a:bodyPr>
          <a:lstStyle/>
          <a:p>
            <a:pPr defTabSz="685800">
              <a:buClrTx/>
            </a:pPr>
            <a:r>
              <a:rPr lang="en-US" sz="4400" b="1" kern="1200">
                <a:solidFill>
                  <a:prstClr val="black"/>
                </a:solidFill>
                <a:latin typeface="Calibri" panose="020F0502020204030204" pitchFamily="34" charset="0"/>
                <a:ea typeface="Calibri" panose="020F0502020204030204" pitchFamily="34" charset="0"/>
                <a:cs typeface="Calibri" panose="020F0502020204030204" pitchFamily="34" charset="0"/>
              </a:rPr>
              <a:t>10 nghìn + 6 nghìn = 16  nghìn</a:t>
            </a:r>
            <a:endParaRPr lang="en-US" sz="4400" b="1"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8B22E5E-DCF2-4C4F-982C-42FB4FC6771A}"/>
              </a:ext>
            </a:extLst>
          </p:cNvPr>
          <p:cNvSpPr txBox="1"/>
          <p:nvPr/>
        </p:nvSpPr>
        <p:spPr>
          <a:xfrm>
            <a:off x="6131171" y="1408994"/>
            <a:ext cx="2217420"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pt-BR" sz="4400" b="0" i="0" u="none" strike="noStrike" kern="1200" cap="none" spc="0" normalizeH="0" baseline="0" noProof="0">
                <a:ln>
                  <a:noFill/>
                </a:ln>
                <a:solidFill>
                  <a:srgbClr val="FF0000"/>
                </a:solidFill>
                <a:effectLst/>
                <a:uLnTx/>
                <a:uFillTx/>
                <a:latin typeface="Calibri" panose="020F0502020204030204"/>
                <a:ea typeface="+mn-ea"/>
                <a:cs typeface="Arial"/>
                <a:sym typeface="Arial"/>
              </a:rPr>
              <a:t>= 16 000</a:t>
            </a:r>
            <a:endParaRPr kumimoji="0" lang="pt-BR" sz="44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96196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32960EB-188F-40D1-97DC-42FBED240AB8}"/>
              </a:ext>
            </a:extLst>
          </p:cNvPr>
          <p:cNvSpPr/>
          <p:nvPr/>
        </p:nvSpPr>
        <p:spPr>
          <a:xfrm>
            <a:off x="160021" y="297956"/>
            <a:ext cx="8812530" cy="4547587"/>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srgbClr val="00B0F0"/>
              </a:solidFill>
              <a:effectLst/>
              <a:uLnTx/>
              <a:uFillTx/>
              <a:latin typeface="Arial" panose="020B0604020202020204" pitchFamily="34" charset="0"/>
              <a:ea typeface="+mn-ea"/>
              <a:cs typeface="+mn-cs"/>
              <a:sym typeface="Arial"/>
            </a:endParaRPr>
          </a:p>
        </p:txBody>
      </p:sp>
      <p:grpSp>
        <p:nvGrpSpPr>
          <p:cNvPr id="6" name="Group 5">
            <a:extLst>
              <a:ext uri="{FF2B5EF4-FFF2-40B4-BE49-F238E27FC236}">
                <a16:creationId xmlns:a16="http://schemas.microsoft.com/office/drawing/2014/main" id="{61437DF6-2D9B-424C-A671-1F5E950B6BB4}"/>
              </a:ext>
            </a:extLst>
          </p:cNvPr>
          <p:cNvGrpSpPr/>
          <p:nvPr/>
        </p:nvGrpSpPr>
        <p:grpSpPr>
          <a:xfrm>
            <a:off x="639000" y="537298"/>
            <a:ext cx="541020" cy="566003"/>
            <a:chOff x="955040" y="508000"/>
            <a:chExt cx="721360" cy="754670"/>
          </a:xfrm>
        </p:grpSpPr>
        <p:sp>
          <p:nvSpPr>
            <p:cNvPr id="7" name="Isosceles Triangle 6">
              <a:extLst>
                <a:ext uri="{FF2B5EF4-FFF2-40B4-BE49-F238E27FC236}">
                  <a16:creationId xmlns:a16="http://schemas.microsoft.com/office/drawing/2014/main" id="{8D6B52A1-FE51-4B08-87DE-73BD8363A86F}"/>
                </a:ext>
              </a:extLst>
            </p:cNvPr>
            <p:cNvSpPr/>
            <p:nvPr/>
          </p:nvSpPr>
          <p:spPr>
            <a:xfrm>
              <a:off x="955040" y="508000"/>
              <a:ext cx="721360" cy="621862"/>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F66BFFC8-98C5-408D-9159-02F7BD5EB7DA}"/>
                </a:ext>
              </a:extLst>
            </p:cNvPr>
            <p:cNvSpPr txBox="1"/>
            <p:nvPr/>
          </p:nvSpPr>
          <p:spPr>
            <a:xfrm>
              <a:off x="1131259" y="585563"/>
              <a:ext cx="487680" cy="677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LNTH-Hoa Nho LNTH" pitchFamily="2" charset="0"/>
                  <a:ea typeface="+mn-ea"/>
                  <a:cs typeface="Arial"/>
                  <a:sym typeface="Arial"/>
                </a:rPr>
                <a:t>2</a:t>
              </a:r>
              <a:endParaRPr kumimoji="0" lang="vi-VN" sz="2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endParaRPr>
            </a:p>
          </p:txBody>
        </p:sp>
      </p:grpSp>
      <p:sp>
        <p:nvSpPr>
          <p:cNvPr id="9" name="TextBox 8">
            <a:extLst>
              <a:ext uri="{FF2B5EF4-FFF2-40B4-BE49-F238E27FC236}">
                <a16:creationId xmlns:a16="http://schemas.microsoft.com/office/drawing/2014/main" id="{6533AF41-35CE-4AF2-90B1-C80456FB115C}"/>
              </a:ext>
            </a:extLst>
          </p:cNvPr>
          <p:cNvSpPr txBox="1"/>
          <p:nvPr/>
        </p:nvSpPr>
        <p:spPr>
          <a:xfrm>
            <a:off x="1218120" y="572388"/>
            <a:ext cx="298023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a:ln>
                  <a:noFill/>
                </a:ln>
                <a:solidFill>
                  <a:srgbClr val="0070C0"/>
                </a:solidFill>
                <a:effectLst/>
                <a:uLnTx/>
                <a:uFillTx/>
                <a:latin typeface="Calibri" panose="020F0502020204030204"/>
                <a:ea typeface="+mn-ea"/>
                <a:cs typeface="Arial"/>
                <a:sym typeface="Arial"/>
              </a:rPr>
              <a:t>Tính nhẩm.</a:t>
            </a:r>
            <a:endPar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endParaRPr>
          </a:p>
        </p:txBody>
      </p:sp>
      <p:sp>
        <p:nvSpPr>
          <p:cNvPr id="10" name="TextBox 9">
            <a:extLst>
              <a:ext uri="{FF2B5EF4-FFF2-40B4-BE49-F238E27FC236}">
                <a16:creationId xmlns:a16="http://schemas.microsoft.com/office/drawing/2014/main" id="{3E3437CE-310A-4B52-B55B-A9FB4EB2C7BF}"/>
              </a:ext>
            </a:extLst>
          </p:cNvPr>
          <p:cNvSpPr txBox="1"/>
          <p:nvPr/>
        </p:nvSpPr>
        <p:spPr>
          <a:xfrm>
            <a:off x="222886" y="1444897"/>
            <a:ext cx="9473421" cy="769441"/>
          </a:xfrm>
          <a:prstGeom prst="rect">
            <a:avLst/>
          </a:prstGeom>
          <a:noFill/>
        </p:spPr>
        <p:txBody>
          <a:bodyPr wrap="square" rtlCol="0">
            <a:spAutoFit/>
          </a:bodyPr>
          <a:lstStyle/>
          <a:p>
            <a:pPr lvl="0" defTabSz="685800">
              <a:buClrTx/>
            </a:pPr>
            <a:r>
              <a:rPr lang="pl-PL" sz="4400" kern="1200">
                <a:solidFill>
                  <a:srgbClr val="FF0000"/>
                </a:solidFill>
                <a:latin typeface="Calibri" panose="020F0502020204030204"/>
                <a:ea typeface="+mn-ea"/>
              </a:rPr>
              <a:t>b) </a:t>
            </a:r>
            <a:r>
              <a:rPr lang="pl-PL" sz="4400" kern="1200">
                <a:latin typeface="Calibri" panose="020F0502020204030204"/>
                <a:ea typeface="+mn-ea"/>
              </a:rPr>
              <a:t>90 000 + 80 000 + 20 000</a:t>
            </a:r>
            <a:r>
              <a:rPr lang="pt-BR" sz="4400" kern="1200">
                <a:latin typeface="Calibri" panose="020F0502020204030204"/>
                <a:ea typeface="+mn-ea"/>
              </a:rPr>
              <a:t> </a:t>
            </a:r>
          </a:p>
        </p:txBody>
      </p:sp>
      <p:sp>
        <p:nvSpPr>
          <p:cNvPr id="11" name="TextBox 10">
            <a:extLst>
              <a:ext uri="{FF2B5EF4-FFF2-40B4-BE49-F238E27FC236}">
                <a16:creationId xmlns:a16="http://schemas.microsoft.com/office/drawing/2014/main" id="{06FACF03-1C84-4BB9-A932-D43CAF350EB4}"/>
              </a:ext>
            </a:extLst>
          </p:cNvPr>
          <p:cNvSpPr txBox="1"/>
          <p:nvPr/>
        </p:nvSpPr>
        <p:spPr>
          <a:xfrm>
            <a:off x="994946" y="2411738"/>
            <a:ext cx="8149054"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80</a:t>
            </a:r>
            <a:r>
              <a:rPr kumimoji="0" lang="vi-VN" sz="4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nghìn + 20 nghìn = 100 nghìn</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TextBox 11">
            <a:extLst>
              <a:ext uri="{FF2B5EF4-FFF2-40B4-BE49-F238E27FC236}">
                <a16:creationId xmlns:a16="http://schemas.microsoft.com/office/drawing/2014/main" id="{98E8F1EE-8297-453B-A695-CCDA48858C54}"/>
              </a:ext>
            </a:extLst>
          </p:cNvPr>
          <p:cNvSpPr txBox="1"/>
          <p:nvPr/>
        </p:nvSpPr>
        <p:spPr>
          <a:xfrm>
            <a:off x="994946" y="3280822"/>
            <a:ext cx="8149054"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100 nghìn + 90 nghìn = 190  nghìn</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 name="TextBox 12">
            <a:extLst>
              <a:ext uri="{FF2B5EF4-FFF2-40B4-BE49-F238E27FC236}">
                <a16:creationId xmlns:a16="http://schemas.microsoft.com/office/drawing/2014/main" id="{F8B22E5E-DCF2-4C4F-982C-42FB4FC6771A}"/>
              </a:ext>
            </a:extLst>
          </p:cNvPr>
          <p:cNvSpPr txBox="1"/>
          <p:nvPr/>
        </p:nvSpPr>
        <p:spPr>
          <a:xfrm>
            <a:off x="6543676" y="1444896"/>
            <a:ext cx="2966620"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pt-BR" sz="4400" b="0" i="0" u="none" strike="noStrike" kern="1200" cap="none" spc="0" normalizeH="0" baseline="0" noProof="0">
                <a:ln>
                  <a:noFill/>
                </a:ln>
                <a:solidFill>
                  <a:srgbClr val="FF0000"/>
                </a:solidFill>
                <a:effectLst/>
                <a:uLnTx/>
                <a:uFillTx/>
                <a:latin typeface="Calibri" panose="020F0502020204030204"/>
                <a:ea typeface="+mn-ea"/>
                <a:cs typeface="Arial"/>
                <a:sym typeface="Arial"/>
              </a:rPr>
              <a:t>= 190 000</a:t>
            </a:r>
            <a:endParaRPr kumimoji="0" lang="pt-BR" sz="44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20093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32960EB-188F-40D1-97DC-42FBED240AB8}"/>
              </a:ext>
            </a:extLst>
          </p:cNvPr>
          <p:cNvSpPr/>
          <p:nvPr/>
        </p:nvSpPr>
        <p:spPr>
          <a:xfrm>
            <a:off x="160021" y="297956"/>
            <a:ext cx="8812530" cy="4547587"/>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srgbClr val="00B0F0"/>
              </a:solidFill>
              <a:effectLst/>
              <a:uLnTx/>
              <a:uFillTx/>
              <a:latin typeface="Arial" panose="020B0604020202020204" pitchFamily="34" charset="0"/>
              <a:ea typeface="+mn-ea"/>
              <a:cs typeface="+mn-cs"/>
              <a:sym typeface="Arial"/>
            </a:endParaRPr>
          </a:p>
        </p:txBody>
      </p:sp>
      <p:grpSp>
        <p:nvGrpSpPr>
          <p:cNvPr id="6" name="Group 5">
            <a:extLst>
              <a:ext uri="{FF2B5EF4-FFF2-40B4-BE49-F238E27FC236}">
                <a16:creationId xmlns:a16="http://schemas.microsoft.com/office/drawing/2014/main" id="{61437DF6-2D9B-424C-A671-1F5E950B6BB4}"/>
              </a:ext>
            </a:extLst>
          </p:cNvPr>
          <p:cNvGrpSpPr/>
          <p:nvPr/>
        </p:nvGrpSpPr>
        <p:grpSpPr>
          <a:xfrm>
            <a:off x="639000" y="537298"/>
            <a:ext cx="541020" cy="566003"/>
            <a:chOff x="955040" y="508000"/>
            <a:chExt cx="721360" cy="754670"/>
          </a:xfrm>
        </p:grpSpPr>
        <p:sp>
          <p:nvSpPr>
            <p:cNvPr id="7" name="Isosceles Triangle 6">
              <a:extLst>
                <a:ext uri="{FF2B5EF4-FFF2-40B4-BE49-F238E27FC236}">
                  <a16:creationId xmlns:a16="http://schemas.microsoft.com/office/drawing/2014/main" id="{8D6B52A1-FE51-4B08-87DE-73BD8363A86F}"/>
                </a:ext>
              </a:extLst>
            </p:cNvPr>
            <p:cNvSpPr/>
            <p:nvPr/>
          </p:nvSpPr>
          <p:spPr>
            <a:xfrm>
              <a:off x="955040" y="508000"/>
              <a:ext cx="721360" cy="621862"/>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F66BFFC8-98C5-408D-9159-02F7BD5EB7DA}"/>
                </a:ext>
              </a:extLst>
            </p:cNvPr>
            <p:cNvSpPr txBox="1"/>
            <p:nvPr/>
          </p:nvSpPr>
          <p:spPr>
            <a:xfrm>
              <a:off x="1131259" y="585563"/>
              <a:ext cx="487680" cy="677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LNTH-Hoa Nho LNTH" pitchFamily="2" charset="0"/>
                  <a:ea typeface="+mn-ea"/>
                  <a:cs typeface="Arial"/>
                  <a:sym typeface="Arial"/>
                </a:rPr>
                <a:t>2</a:t>
              </a:r>
              <a:endParaRPr kumimoji="0" lang="vi-VN" sz="2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endParaRPr>
            </a:p>
          </p:txBody>
        </p:sp>
      </p:grpSp>
      <p:sp>
        <p:nvSpPr>
          <p:cNvPr id="9" name="TextBox 8">
            <a:extLst>
              <a:ext uri="{FF2B5EF4-FFF2-40B4-BE49-F238E27FC236}">
                <a16:creationId xmlns:a16="http://schemas.microsoft.com/office/drawing/2014/main" id="{6533AF41-35CE-4AF2-90B1-C80456FB115C}"/>
              </a:ext>
            </a:extLst>
          </p:cNvPr>
          <p:cNvSpPr txBox="1"/>
          <p:nvPr/>
        </p:nvSpPr>
        <p:spPr>
          <a:xfrm>
            <a:off x="1218120" y="572388"/>
            <a:ext cx="298023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a:ln>
                  <a:noFill/>
                </a:ln>
                <a:solidFill>
                  <a:srgbClr val="0070C0"/>
                </a:solidFill>
                <a:effectLst/>
                <a:uLnTx/>
                <a:uFillTx/>
                <a:latin typeface="Calibri" panose="020F0502020204030204"/>
                <a:ea typeface="+mn-ea"/>
                <a:cs typeface="Arial"/>
                <a:sym typeface="Arial"/>
              </a:rPr>
              <a:t>Tính nhẩm.</a:t>
            </a:r>
            <a:endPar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endParaRPr>
          </a:p>
        </p:txBody>
      </p:sp>
      <p:sp>
        <p:nvSpPr>
          <p:cNvPr id="10" name="TextBox 9">
            <a:extLst>
              <a:ext uri="{FF2B5EF4-FFF2-40B4-BE49-F238E27FC236}">
                <a16:creationId xmlns:a16="http://schemas.microsoft.com/office/drawing/2014/main" id="{3E3437CE-310A-4B52-B55B-A9FB4EB2C7BF}"/>
              </a:ext>
            </a:extLst>
          </p:cNvPr>
          <p:cNvSpPr txBox="1"/>
          <p:nvPr/>
        </p:nvSpPr>
        <p:spPr>
          <a:xfrm>
            <a:off x="222886" y="1444897"/>
            <a:ext cx="9473421" cy="769441"/>
          </a:xfrm>
          <a:prstGeom prst="rect">
            <a:avLst/>
          </a:prstGeom>
          <a:noFill/>
        </p:spPr>
        <p:txBody>
          <a:bodyPr wrap="square" rtlCol="0">
            <a:spAutoFit/>
          </a:bodyPr>
          <a:lstStyle/>
          <a:p>
            <a:pPr lvl="0" defTabSz="685800">
              <a:buClrTx/>
            </a:pPr>
            <a:r>
              <a:rPr lang="pt-BR" sz="4400" kern="1200">
                <a:solidFill>
                  <a:srgbClr val="FF0000"/>
                </a:solidFill>
                <a:latin typeface="Calibri" panose="020F0502020204030204"/>
                <a:ea typeface="+mn-ea"/>
              </a:rPr>
              <a:t>c)</a:t>
            </a:r>
            <a:r>
              <a:rPr lang="pt-BR" sz="4400" kern="1200">
                <a:latin typeface="Calibri" panose="020F0502020204030204"/>
                <a:ea typeface="+mn-ea"/>
              </a:rPr>
              <a:t> 4 000 + 60 000 + 6 000</a:t>
            </a:r>
          </a:p>
        </p:txBody>
      </p:sp>
      <p:sp>
        <p:nvSpPr>
          <p:cNvPr id="11" name="TextBox 10">
            <a:extLst>
              <a:ext uri="{FF2B5EF4-FFF2-40B4-BE49-F238E27FC236}">
                <a16:creationId xmlns:a16="http://schemas.microsoft.com/office/drawing/2014/main" id="{06FACF03-1C84-4BB9-A932-D43CAF350EB4}"/>
              </a:ext>
            </a:extLst>
          </p:cNvPr>
          <p:cNvSpPr txBox="1"/>
          <p:nvPr/>
        </p:nvSpPr>
        <p:spPr>
          <a:xfrm>
            <a:off x="994946" y="2411738"/>
            <a:ext cx="8149054"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4</a:t>
            </a:r>
            <a:r>
              <a:rPr kumimoji="0" lang="vi-VN" sz="4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nghìn + 6 nghìn = 10 nghìn</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TextBox 11">
            <a:extLst>
              <a:ext uri="{FF2B5EF4-FFF2-40B4-BE49-F238E27FC236}">
                <a16:creationId xmlns:a16="http://schemas.microsoft.com/office/drawing/2014/main" id="{98E8F1EE-8297-453B-A695-CCDA48858C54}"/>
              </a:ext>
            </a:extLst>
          </p:cNvPr>
          <p:cNvSpPr txBox="1"/>
          <p:nvPr/>
        </p:nvSpPr>
        <p:spPr>
          <a:xfrm>
            <a:off x="994946" y="3280822"/>
            <a:ext cx="8149054"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nghìn + 60 nghìn = 70  nghìn</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 name="TextBox 12">
            <a:extLst>
              <a:ext uri="{FF2B5EF4-FFF2-40B4-BE49-F238E27FC236}">
                <a16:creationId xmlns:a16="http://schemas.microsoft.com/office/drawing/2014/main" id="{F8B22E5E-DCF2-4C4F-982C-42FB4FC6771A}"/>
              </a:ext>
            </a:extLst>
          </p:cNvPr>
          <p:cNvSpPr txBox="1"/>
          <p:nvPr/>
        </p:nvSpPr>
        <p:spPr>
          <a:xfrm>
            <a:off x="6177380" y="1444896"/>
            <a:ext cx="2966620"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pt-BR" sz="4400" b="0" i="0" u="none" strike="noStrike" kern="1200" cap="none" spc="0" normalizeH="0" baseline="0" noProof="0">
                <a:ln>
                  <a:noFill/>
                </a:ln>
                <a:solidFill>
                  <a:srgbClr val="FF0000"/>
                </a:solidFill>
                <a:effectLst/>
                <a:uLnTx/>
                <a:uFillTx/>
                <a:latin typeface="Calibri" panose="020F0502020204030204"/>
                <a:ea typeface="+mn-ea"/>
                <a:cs typeface="Arial"/>
                <a:sym typeface="Arial"/>
              </a:rPr>
              <a:t>= 70 000</a:t>
            </a:r>
            <a:endParaRPr kumimoji="0" lang="pt-BR" sz="44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72646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32960EB-188F-40D1-97DC-42FBED240AB8}"/>
              </a:ext>
            </a:extLst>
          </p:cNvPr>
          <p:cNvSpPr/>
          <p:nvPr/>
        </p:nvSpPr>
        <p:spPr>
          <a:xfrm>
            <a:off x="160021" y="297956"/>
            <a:ext cx="8812530" cy="4547587"/>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srgbClr val="00B0F0"/>
              </a:solidFill>
              <a:effectLst/>
              <a:uLnTx/>
              <a:uFillTx/>
              <a:latin typeface="Arial" panose="020B0604020202020204" pitchFamily="34" charset="0"/>
              <a:ea typeface="+mn-ea"/>
              <a:cs typeface="+mn-cs"/>
              <a:sym typeface="Arial"/>
            </a:endParaRPr>
          </a:p>
        </p:txBody>
      </p:sp>
      <p:grpSp>
        <p:nvGrpSpPr>
          <p:cNvPr id="6" name="Group 5">
            <a:extLst>
              <a:ext uri="{FF2B5EF4-FFF2-40B4-BE49-F238E27FC236}">
                <a16:creationId xmlns:a16="http://schemas.microsoft.com/office/drawing/2014/main" id="{61437DF6-2D9B-424C-A671-1F5E950B6BB4}"/>
              </a:ext>
            </a:extLst>
          </p:cNvPr>
          <p:cNvGrpSpPr/>
          <p:nvPr/>
        </p:nvGrpSpPr>
        <p:grpSpPr>
          <a:xfrm>
            <a:off x="639000" y="537298"/>
            <a:ext cx="541020" cy="566003"/>
            <a:chOff x="955040" y="508000"/>
            <a:chExt cx="721360" cy="754670"/>
          </a:xfrm>
        </p:grpSpPr>
        <p:sp>
          <p:nvSpPr>
            <p:cNvPr id="7" name="Isosceles Triangle 6">
              <a:extLst>
                <a:ext uri="{FF2B5EF4-FFF2-40B4-BE49-F238E27FC236}">
                  <a16:creationId xmlns:a16="http://schemas.microsoft.com/office/drawing/2014/main" id="{8D6B52A1-FE51-4B08-87DE-73BD8363A86F}"/>
                </a:ext>
              </a:extLst>
            </p:cNvPr>
            <p:cNvSpPr/>
            <p:nvPr/>
          </p:nvSpPr>
          <p:spPr>
            <a:xfrm>
              <a:off x="955040" y="508000"/>
              <a:ext cx="721360" cy="621862"/>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F66BFFC8-98C5-408D-9159-02F7BD5EB7DA}"/>
                </a:ext>
              </a:extLst>
            </p:cNvPr>
            <p:cNvSpPr txBox="1"/>
            <p:nvPr/>
          </p:nvSpPr>
          <p:spPr>
            <a:xfrm>
              <a:off x="1131259" y="585563"/>
              <a:ext cx="487680" cy="677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LNTH-Hoa Nho LNTH" pitchFamily="2" charset="0"/>
                  <a:ea typeface="+mn-ea"/>
                  <a:cs typeface="Arial"/>
                  <a:sym typeface="Arial"/>
                </a:rPr>
                <a:t>2</a:t>
              </a:r>
              <a:endParaRPr kumimoji="0" lang="vi-VN" sz="2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endParaRPr>
            </a:p>
          </p:txBody>
        </p:sp>
      </p:grpSp>
      <p:sp>
        <p:nvSpPr>
          <p:cNvPr id="9" name="TextBox 8">
            <a:extLst>
              <a:ext uri="{FF2B5EF4-FFF2-40B4-BE49-F238E27FC236}">
                <a16:creationId xmlns:a16="http://schemas.microsoft.com/office/drawing/2014/main" id="{6533AF41-35CE-4AF2-90B1-C80456FB115C}"/>
              </a:ext>
            </a:extLst>
          </p:cNvPr>
          <p:cNvSpPr txBox="1"/>
          <p:nvPr/>
        </p:nvSpPr>
        <p:spPr>
          <a:xfrm>
            <a:off x="1218120" y="572388"/>
            <a:ext cx="298023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a:ln>
                  <a:noFill/>
                </a:ln>
                <a:solidFill>
                  <a:srgbClr val="0070C0"/>
                </a:solidFill>
                <a:effectLst/>
                <a:uLnTx/>
                <a:uFillTx/>
                <a:latin typeface="Calibri" panose="020F0502020204030204"/>
                <a:ea typeface="+mn-ea"/>
                <a:cs typeface="Arial"/>
                <a:sym typeface="Arial"/>
              </a:rPr>
              <a:t>Tính nhẩm.</a:t>
            </a:r>
            <a:endParaRPr kumimoji="0" lang="en-US" sz="3000" b="1" i="0" u="none" strike="noStrike" kern="1200" cap="none" spc="0" normalizeH="0" baseline="0" noProof="0" dirty="0" err="1">
              <a:ln>
                <a:noFill/>
              </a:ln>
              <a:solidFill>
                <a:srgbClr val="0070C0"/>
              </a:solidFill>
              <a:effectLst/>
              <a:uLnTx/>
              <a:uFillTx/>
              <a:latin typeface="Calibri" panose="020F0502020204030204"/>
              <a:ea typeface="+mn-ea"/>
              <a:cs typeface="Arial"/>
              <a:sym typeface="Arial"/>
            </a:endParaRPr>
          </a:p>
        </p:txBody>
      </p:sp>
      <p:sp>
        <p:nvSpPr>
          <p:cNvPr id="10" name="TextBox 9">
            <a:extLst>
              <a:ext uri="{FF2B5EF4-FFF2-40B4-BE49-F238E27FC236}">
                <a16:creationId xmlns:a16="http://schemas.microsoft.com/office/drawing/2014/main" id="{3E3437CE-310A-4B52-B55B-A9FB4EB2C7BF}"/>
              </a:ext>
            </a:extLst>
          </p:cNvPr>
          <p:cNvSpPr txBox="1"/>
          <p:nvPr/>
        </p:nvSpPr>
        <p:spPr>
          <a:xfrm>
            <a:off x="427869" y="1045159"/>
            <a:ext cx="9473421" cy="769441"/>
          </a:xfrm>
          <a:prstGeom prst="rect">
            <a:avLst/>
          </a:prstGeom>
          <a:noFill/>
        </p:spPr>
        <p:txBody>
          <a:bodyPr wrap="square" rtlCol="0">
            <a:spAutoFit/>
          </a:bodyPr>
          <a:lstStyle/>
          <a:p>
            <a:pPr lvl="0" defTabSz="685800">
              <a:buClrTx/>
            </a:pPr>
            <a:r>
              <a:rPr lang="pl-PL" sz="4400" kern="1200">
                <a:solidFill>
                  <a:srgbClr val="FF0000"/>
                </a:solidFill>
                <a:latin typeface="Calibri" panose="020F0502020204030204"/>
              </a:rPr>
              <a:t>d)</a:t>
            </a:r>
            <a:r>
              <a:rPr lang="pl-PL" sz="4400" kern="1200">
                <a:latin typeface="Calibri" panose="020F0502020204030204"/>
              </a:rPr>
              <a:t> 20 000 + 10 000 + 80 000 + 90 000</a:t>
            </a:r>
            <a:endParaRPr lang="pt-BR" sz="4400" kern="1200">
              <a:latin typeface="Calibri" panose="020F0502020204030204"/>
            </a:endParaRPr>
          </a:p>
        </p:txBody>
      </p:sp>
      <p:sp>
        <p:nvSpPr>
          <p:cNvPr id="11" name="TextBox 10">
            <a:extLst>
              <a:ext uri="{FF2B5EF4-FFF2-40B4-BE49-F238E27FC236}">
                <a16:creationId xmlns:a16="http://schemas.microsoft.com/office/drawing/2014/main" id="{06FACF03-1C84-4BB9-A932-D43CAF350EB4}"/>
              </a:ext>
            </a:extLst>
          </p:cNvPr>
          <p:cNvSpPr txBox="1"/>
          <p:nvPr/>
        </p:nvSpPr>
        <p:spPr>
          <a:xfrm>
            <a:off x="720554" y="2323298"/>
            <a:ext cx="8149054"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20</a:t>
            </a:r>
            <a:r>
              <a:rPr kumimoji="0" lang="vi-VN" sz="4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nghìn + 80 nghìn = 100 nghìn</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TextBox 11">
            <a:extLst>
              <a:ext uri="{FF2B5EF4-FFF2-40B4-BE49-F238E27FC236}">
                <a16:creationId xmlns:a16="http://schemas.microsoft.com/office/drawing/2014/main" id="{98E8F1EE-8297-453B-A695-CCDA48858C54}"/>
              </a:ext>
            </a:extLst>
          </p:cNvPr>
          <p:cNvSpPr txBox="1"/>
          <p:nvPr/>
        </p:nvSpPr>
        <p:spPr>
          <a:xfrm>
            <a:off x="639393" y="3092739"/>
            <a:ext cx="8149054"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nghìn + 90 nghìn = 100  nghìn</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 name="TextBox 12">
            <a:extLst>
              <a:ext uri="{FF2B5EF4-FFF2-40B4-BE49-F238E27FC236}">
                <a16:creationId xmlns:a16="http://schemas.microsoft.com/office/drawing/2014/main" id="{F8B22E5E-DCF2-4C4F-982C-42FB4FC6771A}"/>
              </a:ext>
            </a:extLst>
          </p:cNvPr>
          <p:cNvSpPr txBox="1"/>
          <p:nvPr/>
        </p:nvSpPr>
        <p:spPr>
          <a:xfrm>
            <a:off x="427869" y="1724655"/>
            <a:ext cx="2966620"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pt-BR" sz="4400" b="0" i="0" u="none" strike="noStrike" kern="1200" cap="none" spc="0" normalizeH="0" baseline="0" noProof="0">
                <a:ln>
                  <a:noFill/>
                </a:ln>
                <a:solidFill>
                  <a:srgbClr val="FF0000"/>
                </a:solidFill>
                <a:effectLst/>
                <a:uLnTx/>
                <a:uFillTx/>
                <a:latin typeface="Calibri" panose="020F0502020204030204"/>
                <a:ea typeface="+mn-ea"/>
                <a:cs typeface="Arial"/>
                <a:sym typeface="Arial"/>
              </a:rPr>
              <a:t>= 200 000</a:t>
            </a:r>
            <a:endParaRPr kumimoji="0" lang="pt-BR" sz="44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 name="TextBox 13">
            <a:extLst>
              <a:ext uri="{FF2B5EF4-FFF2-40B4-BE49-F238E27FC236}">
                <a16:creationId xmlns:a16="http://schemas.microsoft.com/office/drawing/2014/main" id="{30401F4B-C7FA-4306-BDB4-7BA7D91BC872}"/>
              </a:ext>
            </a:extLst>
          </p:cNvPr>
          <p:cNvSpPr txBox="1"/>
          <p:nvPr/>
        </p:nvSpPr>
        <p:spPr>
          <a:xfrm>
            <a:off x="632853" y="3862180"/>
            <a:ext cx="9063454"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100 nghìn + 100 nghìn = 200  nghìn</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975418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pic>
        <p:nvPicPr>
          <p:cNvPr id="80" name="Graphic 79">
            <a:extLst>
              <a:ext uri="{FF2B5EF4-FFF2-40B4-BE49-F238E27FC236}">
                <a16:creationId xmlns:a16="http://schemas.microsoft.com/office/drawing/2014/main" id="{3D227070-025F-4AFB-BD3B-AF00C1DB6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
            <a:ext cx="9144000" cy="5143501"/>
          </a:xfrm>
          <a:prstGeom prst="rect">
            <a:avLst/>
          </a:prstGeom>
        </p:spPr>
      </p:pic>
      <p:pic>
        <p:nvPicPr>
          <p:cNvPr id="82" name="Graphic 81">
            <a:extLst>
              <a:ext uri="{FF2B5EF4-FFF2-40B4-BE49-F238E27FC236}">
                <a16:creationId xmlns:a16="http://schemas.microsoft.com/office/drawing/2014/main" id="{C1002B4B-D3C0-47E8-A69B-86AB23E563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08" y="2252640"/>
            <a:ext cx="5983328" cy="2580310"/>
          </a:xfrm>
          <a:prstGeom prst="rect">
            <a:avLst/>
          </a:prstGeom>
        </p:spPr>
      </p:pic>
      <p:grpSp>
        <p:nvGrpSpPr>
          <p:cNvPr id="83" name="Group 82">
            <a:extLst>
              <a:ext uri="{FF2B5EF4-FFF2-40B4-BE49-F238E27FC236}">
                <a16:creationId xmlns:a16="http://schemas.microsoft.com/office/drawing/2014/main" id="{1471E74E-E73B-48C1-8A6E-5709FBA7FAC8}"/>
              </a:ext>
            </a:extLst>
          </p:cNvPr>
          <p:cNvGrpSpPr/>
          <p:nvPr/>
        </p:nvGrpSpPr>
        <p:grpSpPr>
          <a:xfrm>
            <a:off x="3862895" y="-447886"/>
            <a:ext cx="5175849" cy="2166077"/>
            <a:chOff x="3704225" y="-483908"/>
            <a:chExt cx="4978919" cy="2166077"/>
          </a:xfrm>
        </p:grpSpPr>
        <p:pic>
          <p:nvPicPr>
            <p:cNvPr id="84" name="Graphic 83">
              <a:extLst>
                <a:ext uri="{FF2B5EF4-FFF2-40B4-BE49-F238E27FC236}">
                  <a16:creationId xmlns:a16="http://schemas.microsoft.com/office/drawing/2014/main" id="{C141D8C7-AEEF-4F6F-B733-CC8A2493AF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05476" y="-483908"/>
              <a:ext cx="4877668" cy="2166077"/>
            </a:xfrm>
            <a:prstGeom prst="rect">
              <a:avLst/>
            </a:prstGeom>
          </p:spPr>
        </p:pic>
        <p:sp>
          <p:nvSpPr>
            <p:cNvPr id="85" name="TextBox 84">
              <a:extLst>
                <a:ext uri="{FF2B5EF4-FFF2-40B4-BE49-F238E27FC236}">
                  <a16:creationId xmlns:a16="http://schemas.microsoft.com/office/drawing/2014/main" id="{D84A1AEC-41C0-44D6-AEE7-76A9D387421B}"/>
                </a:ext>
              </a:extLst>
            </p:cNvPr>
            <p:cNvSpPr txBox="1"/>
            <p:nvPr/>
          </p:nvSpPr>
          <p:spPr>
            <a:xfrm>
              <a:off x="3704225" y="599130"/>
              <a:ext cx="4831975" cy="752514"/>
            </a:xfrm>
            <a:prstGeom prst="rect">
              <a:avLst/>
            </a:prstGeom>
            <a:noFill/>
          </p:spPr>
          <p:txBody>
            <a:bodyPr wrap="square" rtlCol="0">
              <a:spAutoFit/>
            </a:bodyPr>
            <a:lstStyle/>
            <a:p>
              <a:pPr algn="ctr">
                <a:lnSpc>
                  <a:spcPct val="130000"/>
                </a:lnSpc>
              </a:pPr>
              <a:r>
                <a:rPr lang="en-US" sz="3600" b="1">
                  <a:solidFill>
                    <a:schemeClr val="bg1"/>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rPr>
                <a:t>CỦNG CỐ</a:t>
              </a:r>
              <a:endParaRPr lang="en-US" sz="3200" b="1" dirty="0">
                <a:solidFill>
                  <a:schemeClr val="accent6">
                    <a:lumMod val="50000"/>
                  </a:schemeClr>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endParaRPr>
            </a:p>
          </p:txBody>
        </p:sp>
      </p:grpSp>
      <p:pic>
        <p:nvPicPr>
          <p:cNvPr id="86" name="Graphic 85">
            <a:extLst>
              <a:ext uri="{FF2B5EF4-FFF2-40B4-BE49-F238E27FC236}">
                <a16:creationId xmlns:a16="http://schemas.microsoft.com/office/drawing/2014/main" id="{B6BD0006-9B0B-4D0D-A683-17942635E6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90760" y="2635523"/>
            <a:ext cx="1519604" cy="2186480"/>
          </a:xfrm>
          <a:prstGeom prst="rect">
            <a:avLst/>
          </a:prstGeom>
        </p:spPr>
      </p:pic>
      <p:pic>
        <p:nvPicPr>
          <p:cNvPr id="87" name="Graphic 86">
            <a:extLst>
              <a:ext uri="{FF2B5EF4-FFF2-40B4-BE49-F238E27FC236}">
                <a16:creationId xmlns:a16="http://schemas.microsoft.com/office/drawing/2014/main" id="{FEB566CD-4CDF-48D5-BEC9-41AC300BCF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610364" y="2646245"/>
            <a:ext cx="1428380" cy="23560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83"/>
                                        </p:tgtEl>
                                        <p:attrNameLst>
                                          <p:attrName>style.visibility</p:attrName>
                                        </p:attrNameLst>
                                      </p:cBhvr>
                                      <p:to>
                                        <p:strVal val="visible"/>
                                      </p:to>
                                    </p:set>
                                    <p:animEffect transition="in" filter="wipe(up)">
                                      <p:cBhvr>
                                        <p:cTn id="7" dur="50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2" presetClass="entr" presetSubtype="2" fill="hold" nodeType="withEffect">
                                  <p:stCondLst>
                                    <p:cond delay="500"/>
                                  </p:stCondLst>
                                  <p:childTnLst>
                                    <p:set>
                                      <p:cBhvr>
                                        <p:cTn id="9" dur="1" fill="hold">
                                          <p:stCondLst>
                                            <p:cond delay="0"/>
                                          </p:stCondLst>
                                        </p:cTn>
                                        <p:tgtEl>
                                          <p:spTgt spid="86"/>
                                        </p:tgtEl>
                                        <p:attrNameLst>
                                          <p:attrName>style.visibility</p:attrName>
                                        </p:attrNameLst>
                                      </p:cBhvr>
                                      <p:to>
                                        <p:strVal val="visible"/>
                                      </p:to>
                                    </p:set>
                                    <p:anim calcmode="lin" valueType="num">
                                      <p:cBhvr additive="base">
                                        <p:cTn id="10" dur="500" fill="hold"/>
                                        <p:tgtEl>
                                          <p:spTgt spid="86"/>
                                        </p:tgtEl>
                                        <p:attrNameLst>
                                          <p:attrName>ppt_x</p:attrName>
                                        </p:attrNameLst>
                                      </p:cBhvr>
                                      <p:tavLst>
                                        <p:tav tm="0">
                                          <p:val>
                                            <p:strVal val="1+#ppt_w/2"/>
                                          </p:val>
                                        </p:tav>
                                        <p:tav tm="100000">
                                          <p:val>
                                            <p:strVal val="#ppt_x"/>
                                          </p:val>
                                        </p:tav>
                                      </p:tavLst>
                                    </p:anim>
                                    <p:anim calcmode="lin" valueType="num">
                                      <p:cBhvr additive="base">
                                        <p:cTn id="11" dur="500" fill="hold"/>
                                        <p:tgtEl>
                                          <p:spTgt spid="86"/>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500"/>
                                  </p:stCondLst>
                                  <p:childTnLst>
                                    <p:set>
                                      <p:cBhvr>
                                        <p:cTn id="13" dur="1" fill="hold">
                                          <p:stCondLst>
                                            <p:cond delay="0"/>
                                          </p:stCondLst>
                                        </p:cTn>
                                        <p:tgtEl>
                                          <p:spTgt spid="87"/>
                                        </p:tgtEl>
                                        <p:attrNameLst>
                                          <p:attrName>style.visibility</p:attrName>
                                        </p:attrNameLst>
                                      </p:cBhvr>
                                      <p:to>
                                        <p:strVal val="visible"/>
                                      </p:to>
                                    </p:set>
                                    <p:anim calcmode="lin" valueType="num">
                                      <p:cBhvr additive="base">
                                        <p:cTn id="14" dur="500" fill="hold"/>
                                        <p:tgtEl>
                                          <p:spTgt spid="87"/>
                                        </p:tgtEl>
                                        <p:attrNameLst>
                                          <p:attrName>ppt_x</p:attrName>
                                        </p:attrNameLst>
                                      </p:cBhvr>
                                      <p:tavLst>
                                        <p:tav tm="0">
                                          <p:val>
                                            <p:strVal val="1+#ppt_w/2"/>
                                          </p:val>
                                        </p:tav>
                                        <p:tav tm="100000">
                                          <p:val>
                                            <p:strVal val="#ppt_x"/>
                                          </p:val>
                                        </p:tav>
                                      </p:tavLst>
                                    </p:anim>
                                    <p:anim calcmode="lin" valueType="num">
                                      <p:cBhvr additive="base">
                                        <p:cTn id="15"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0B2CFF42-21E0-4E89-901E-7C6871E74C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1"/>
            <a:ext cx="9144000" cy="5143501"/>
          </a:xfrm>
          <a:prstGeom prst="rect">
            <a:avLst/>
          </a:prstGeom>
        </p:spPr>
      </p:pic>
      <p:sp>
        <p:nvSpPr>
          <p:cNvPr id="2" name="Rectangle: Rounded Corners 1">
            <a:extLst>
              <a:ext uri="{FF2B5EF4-FFF2-40B4-BE49-F238E27FC236}">
                <a16:creationId xmlns:a16="http://schemas.microsoft.com/office/drawing/2014/main" id="{CC59D8D0-EF63-7181-6BF1-924D27927B68}"/>
              </a:ext>
            </a:extLst>
          </p:cNvPr>
          <p:cNvSpPr/>
          <p:nvPr/>
        </p:nvSpPr>
        <p:spPr>
          <a:xfrm>
            <a:off x="448056" y="361188"/>
            <a:ext cx="8311896" cy="1353312"/>
          </a:xfrm>
          <a:custGeom>
            <a:avLst/>
            <a:gdLst>
              <a:gd name="connsiteX0" fmla="*/ 0 w 8311896"/>
              <a:gd name="connsiteY0" fmla="*/ 225557 h 1353312"/>
              <a:gd name="connsiteX1" fmla="*/ 225557 w 8311896"/>
              <a:gd name="connsiteY1" fmla="*/ 0 h 1353312"/>
              <a:gd name="connsiteX2" fmla="*/ 8086339 w 8311896"/>
              <a:gd name="connsiteY2" fmla="*/ 0 h 1353312"/>
              <a:gd name="connsiteX3" fmla="*/ 8311896 w 8311896"/>
              <a:gd name="connsiteY3" fmla="*/ 225557 h 1353312"/>
              <a:gd name="connsiteX4" fmla="*/ 8311896 w 8311896"/>
              <a:gd name="connsiteY4" fmla="*/ 1127755 h 1353312"/>
              <a:gd name="connsiteX5" fmla="*/ 8086339 w 8311896"/>
              <a:gd name="connsiteY5" fmla="*/ 1353312 h 1353312"/>
              <a:gd name="connsiteX6" fmla="*/ 225557 w 8311896"/>
              <a:gd name="connsiteY6" fmla="*/ 1353312 h 1353312"/>
              <a:gd name="connsiteX7" fmla="*/ 0 w 8311896"/>
              <a:gd name="connsiteY7" fmla="*/ 1127755 h 1353312"/>
              <a:gd name="connsiteX8" fmla="*/ 0 w 8311896"/>
              <a:gd name="connsiteY8" fmla="*/ 225557 h 135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1896" h="1353312" fill="none" extrusionOk="0">
                <a:moveTo>
                  <a:pt x="0" y="225557"/>
                </a:moveTo>
                <a:cubicBezTo>
                  <a:pt x="-13745" y="101250"/>
                  <a:pt x="114482" y="-15754"/>
                  <a:pt x="225557" y="0"/>
                </a:cubicBezTo>
                <a:cubicBezTo>
                  <a:pt x="3433821" y="111930"/>
                  <a:pt x="5689379" y="-66876"/>
                  <a:pt x="8086339" y="0"/>
                </a:cubicBezTo>
                <a:cubicBezTo>
                  <a:pt x="8199640" y="11106"/>
                  <a:pt x="8298685" y="81373"/>
                  <a:pt x="8311896" y="225557"/>
                </a:cubicBezTo>
                <a:cubicBezTo>
                  <a:pt x="8362616" y="675539"/>
                  <a:pt x="8339278" y="936257"/>
                  <a:pt x="8311896" y="1127755"/>
                </a:cubicBezTo>
                <a:cubicBezTo>
                  <a:pt x="8318091" y="1238962"/>
                  <a:pt x="8221747" y="1372539"/>
                  <a:pt x="8086339" y="1353312"/>
                </a:cubicBezTo>
                <a:cubicBezTo>
                  <a:pt x="6860529" y="1219120"/>
                  <a:pt x="1190924" y="1197968"/>
                  <a:pt x="225557" y="1353312"/>
                </a:cubicBezTo>
                <a:cubicBezTo>
                  <a:pt x="99270" y="1346175"/>
                  <a:pt x="18805" y="1265078"/>
                  <a:pt x="0" y="1127755"/>
                </a:cubicBezTo>
                <a:cubicBezTo>
                  <a:pt x="27523" y="924252"/>
                  <a:pt x="53902" y="357903"/>
                  <a:pt x="0" y="225557"/>
                </a:cubicBezTo>
                <a:close/>
              </a:path>
              <a:path w="8311896" h="1353312" stroke="0" extrusionOk="0">
                <a:moveTo>
                  <a:pt x="0" y="225557"/>
                </a:moveTo>
                <a:cubicBezTo>
                  <a:pt x="-7846" y="108114"/>
                  <a:pt x="107881" y="-20858"/>
                  <a:pt x="225557" y="0"/>
                </a:cubicBezTo>
                <a:cubicBezTo>
                  <a:pt x="2581764" y="-31899"/>
                  <a:pt x="5128468" y="-75219"/>
                  <a:pt x="8086339" y="0"/>
                </a:cubicBezTo>
                <a:cubicBezTo>
                  <a:pt x="8198433" y="-796"/>
                  <a:pt x="8306110" y="98389"/>
                  <a:pt x="8311896" y="225557"/>
                </a:cubicBezTo>
                <a:cubicBezTo>
                  <a:pt x="8365301" y="361078"/>
                  <a:pt x="8293207" y="769446"/>
                  <a:pt x="8311896" y="1127755"/>
                </a:cubicBezTo>
                <a:cubicBezTo>
                  <a:pt x="8307734" y="1236061"/>
                  <a:pt x="8218840" y="1374093"/>
                  <a:pt x="8086339" y="1353312"/>
                </a:cubicBezTo>
                <a:cubicBezTo>
                  <a:pt x="6607868" y="1325615"/>
                  <a:pt x="3038158" y="1385770"/>
                  <a:pt x="225557" y="1353312"/>
                </a:cubicBezTo>
                <a:cubicBezTo>
                  <a:pt x="90186" y="1347284"/>
                  <a:pt x="9461" y="1262474"/>
                  <a:pt x="0" y="1127755"/>
                </a:cubicBezTo>
                <a:cubicBezTo>
                  <a:pt x="-6020" y="1036622"/>
                  <a:pt x="-50417" y="523908"/>
                  <a:pt x="0" y="225557"/>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500" b="1" kern="1200">
                <a:solidFill>
                  <a:srgbClr val="333333"/>
                </a:solidFill>
                <a:latin typeface="Calibri" panose="020F0502020204030204" pitchFamily="34" charset="0"/>
                <a:cs typeface="Calibri" panose="020F0502020204030204" pitchFamily="34" charset="0"/>
              </a:rPr>
              <a:t>225 463 + 47 531 </a:t>
            </a:r>
            <a:endParaRPr lang="en-US" sz="4500" b="1" kern="1200" dirty="0">
              <a:solidFill>
                <a:prstClr val="black"/>
              </a:solidFill>
              <a:latin typeface="Calibri" panose="020F0502020204030204" pitchFamily="34" charset="0"/>
              <a:cs typeface="Calibri" panose="020F0502020204030204" pitchFamily="34" charset="0"/>
            </a:endParaRPr>
          </a:p>
        </p:txBody>
      </p:sp>
      <p:sp>
        <p:nvSpPr>
          <p:cNvPr id="3" name="a">
            <a:extLst>
              <a:ext uri="{FF2B5EF4-FFF2-40B4-BE49-F238E27FC236}">
                <a16:creationId xmlns:a16="http://schemas.microsoft.com/office/drawing/2014/main" id="{EF361B2F-4AD3-0677-319F-3460F1CEBEA6}"/>
              </a:ext>
            </a:extLst>
          </p:cNvPr>
          <p:cNvSpPr/>
          <p:nvPr/>
        </p:nvSpPr>
        <p:spPr>
          <a:xfrm>
            <a:off x="350355" y="2096004"/>
            <a:ext cx="3651592" cy="1035698"/>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50" b="1" kern="1200" dirty="0">
                <a:solidFill>
                  <a:srgbClr val="002060"/>
                </a:solidFill>
                <a:latin typeface="Calibri" panose="020F0502020204030204"/>
              </a:rPr>
              <a:t>A</a:t>
            </a:r>
            <a:r>
              <a:rPr lang="en-US" sz="4050" b="1" kern="1200">
                <a:solidFill>
                  <a:srgbClr val="002060"/>
                </a:solidFill>
                <a:latin typeface="Calibri" panose="020F0502020204030204"/>
              </a:rPr>
              <a:t>. 262 994</a:t>
            </a:r>
            <a:endParaRPr lang="en-US" sz="4050" b="1" kern="1200" dirty="0">
              <a:solidFill>
                <a:srgbClr val="002060"/>
              </a:solidFill>
              <a:latin typeface="Calibri" panose="020F0502020204030204"/>
            </a:endParaRPr>
          </a:p>
        </p:txBody>
      </p:sp>
      <p:sp>
        <p:nvSpPr>
          <p:cNvPr id="4" name="b">
            <a:extLst>
              <a:ext uri="{FF2B5EF4-FFF2-40B4-BE49-F238E27FC236}">
                <a16:creationId xmlns:a16="http://schemas.microsoft.com/office/drawing/2014/main" id="{58B2C650-1CC2-929E-B9A9-18C31B8740E5}"/>
              </a:ext>
            </a:extLst>
          </p:cNvPr>
          <p:cNvSpPr/>
          <p:nvPr/>
        </p:nvSpPr>
        <p:spPr>
          <a:xfrm>
            <a:off x="5142054" y="2096004"/>
            <a:ext cx="3651592" cy="1035698"/>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50" b="1" kern="1200" dirty="0">
                <a:solidFill>
                  <a:srgbClr val="002060"/>
                </a:solidFill>
                <a:latin typeface="Calibri" panose="020F0502020204030204"/>
              </a:rPr>
              <a:t>B</a:t>
            </a:r>
            <a:r>
              <a:rPr lang="en-US" sz="4050" b="1" kern="1200">
                <a:solidFill>
                  <a:srgbClr val="002060"/>
                </a:solidFill>
                <a:latin typeface="Calibri" panose="020F0502020204030204"/>
              </a:rPr>
              <a:t>. 272 994</a:t>
            </a:r>
            <a:endParaRPr lang="en-US" sz="4050" b="1" kern="1200" dirty="0">
              <a:solidFill>
                <a:srgbClr val="002060"/>
              </a:solidFill>
              <a:latin typeface="Calibri" panose="020F0502020204030204"/>
            </a:endParaRPr>
          </a:p>
        </p:txBody>
      </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4945831" y="2096004"/>
            <a:ext cx="1114727" cy="891781"/>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0608" y="474738"/>
            <a:ext cx="365522" cy="365522"/>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2580" y="-181589"/>
            <a:ext cx="365522" cy="365522"/>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0608" y="1055430"/>
            <a:ext cx="365522" cy="365522"/>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0608" y="1636122"/>
            <a:ext cx="365522" cy="365522"/>
          </a:xfrm>
          <a:prstGeom prst="rect">
            <a:avLst/>
          </a:prstGeom>
        </p:spPr>
      </p:pic>
      <p:sp>
        <p:nvSpPr>
          <p:cNvPr id="11" name="c">
            <a:extLst>
              <a:ext uri="{FF2B5EF4-FFF2-40B4-BE49-F238E27FC236}">
                <a16:creationId xmlns:a16="http://schemas.microsoft.com/office/drawing/2014/main" id="{7BBF831F-5501-9367-806D-24D63CE6BB82}"/>
              </a:ext>
            </a:extLst>
          </p:cNvPr>
          <p:cNvSpPr/>
          <p:nvPr/>
        </p:nvSpPr>
        <p:spPr>
          <a:xfrm>
            <a:off x="350355" y="3581933"/>
            <a:ext cx="3651592" cy="1035698"/>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50" b="1" kern="1200">
                <a:solidFill>
                  <a:srgbClr val="002060"/>
                </a:solidFill>
                <a:latin typeface="Calibri" panose="020F0502020204030204"/>
              </a:rPr>
              <a:t>C. 362 949 </a:t>
            </a:r>
            <a:endParaRPr lang="en-US" sz="4050" b="1" kern="1200" dirty="0">
              <a:solidFill>
                <a:srgbClr val="002060"/>
              </a:solidFill>
              <a:latin typeface="Calibri" panose="020F0502020204030204"/>
            </a:endParaRPr>
          </a:p>
        </p:txBody>
      </p:sp>
      <p:sp>
        <p:nvSpPr>
          <p:cNvPr id="12" name="d">
            <a:extLst>
              <a:ext uri="{FF2B5EF4-FFF2-40B4-BE49-F238E27FC236}">
                <a16:creationId xmlns:a16="http://schemas.microsoft.com/office/drawing/2014/main" id="{FFC752B8-A2D1-61FB-BBA2-3041CE152CFD}"/>
              </a:ext>
            </a:extLst>
          </p:cNvPr>
          <p:cNvSpPr/>
          <p:nvPr/>
        </p:nvSpPr>
        <p:spPr>
          <a:xfrm>
            <a:off x="5142054" y="3581933"/>
            <a:ext cx="3651592" cy="1035698"/>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50" b="1" kern="1200" dirty="0">
                <a:solidFill>
                  <a:srgbClr val="002060"/>
                </a:solidFill>
                <a:latin typeface="Calibri" panose="020F0502020204030204"/>
              </a:rPr>
              <a:t>D</a:t>
            </a:r>
            <a:r>
              <a:rPr lang="en-US" sz="4050" b="1" kern="1200">
                <a:solidFill>
                  <a:srgbClr val="002060"/>
                </a:solidFill>
                <a:latin typeface="Calibri" panose="020F0502020204030204"/>
              </a:rPr>
              <a:t>. 172 949</a:t>
            </a:r>
            <a:endParaRPr lang="en-US" sz="4050" b="1" kern="1200" dirty="0">
              <a:solidFill>
                <a:srgbClr val="002060"/>
              </a:solidFill>
              <a:latin typeface="Calibri" panose="020F0502020204030204"/>
            </a:endParaRPr>
          </a:p>
        </p:txBody>
      </p:sp>
    </p:spTree>
    <p:extLst>
      <p:ext uri="{BB962C8B-B14F-4D97-AF65-F5344CB8AC3E}">
        <p14:creationId xmlns:p14="http://schemas.microsoft.com/office/powerpoint/2010/main" val="384544250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5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5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5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5000">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14:bounceEnd="65000">
                                          <p:cBhvr additive="base">
                                            <p:cTn id="15" dur="1000" fill="hold"/>
                                            <p:tgtEl>
                                              <p:spTgt spid="11"/>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5000">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14:bounceEnd="65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7"/>
                                            </p:tgtEl>
                                          </p:cBhvr>
                                        </p:cmd>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 calcmode="lin" valueType="num">
                                          <p:cBhvr>
                                            <p:cTn id="39" dur="500" fill="hold"/>
                                            <p:tgtEl>
                                              <p:spTgt spid="6"/>
                                            </p:tgtEl>
                                            <p:attrNameLst>
                                              <p:attrName>style.rotation</p:attrName>
                                            </p:attrNameLst>
                                          </p:cBhvr>
                                          <p:tavLst>
                                            <p:tav tm="0">
                                              <p:val>
                                                <p:fltVal val="360"/>
                                              </p:val>
                                            </p:tav>
                                            <p:tav tm="100000">
                                              <p:val>
                                                <p:fltVal val="0"/>
                                              </p:val>
                                            </p:tav>
                                          </p:tavLst>
                                        </p:anim>
                                        <p:animEffect transition="in" filter="fade">
                                          <p:cBhvr>
                                            <p:cTn id="40"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7" name="cashreg.wav"/>
                                            </p:tgtEl>
                                          </p:cMediaNode>
                                        </p:audio>
                                      </p:subTnLst>
                                    </p:cTn>
                                  </p:par>
                                  <p:par>
                                    <p:cTn id="41" presetID="32" presetClass="emph" presetSubtype="0" fill="hold" nodeType="withEffect">
                                      <p:stCondLst>
                                        <p:cond delay="200"/>
                                      </p:stCondLst>
                                      <p:childTnLst>
                                        <p:animRot by="120000">
                                          <p:cBhvr>
                                            <p:cTn id="42" dur="100" fill="hold">
                                              <p:stCondLst>
                                                <p:cond delay="0"/>
                                              </p:stCondLst>
                                            </p:cTn>
                                            <p:tgtEl>
                                              <p:spTgt spid="6"/>
                                            </p:tgtEl>
                                            <p:attrNameLst>
                                              <p:attrName>r</p:attrName>
                                            </p:attrNameLst>
                                          </p:cBhvr>
                                        </p:animRot>
                                        <p:animRot by="-240000">
                                          <p:cBhvr>
                                            <p:cTn id="43" dur="200" fill="hold">
                                              <p:stCondLst>
                                                <p:cond delay="200"/>
                                              </p:stCondLst>
                                            </p:cTn>
                                            <p:tgtEl>
                                              <p:spTgt spid="6"/>
                                            </p:tgtEl>
                                            <p:attrNameLst>
                                              <p:attrName>r</p:attrName>
                                            </p:attrNameLst>
                                          </p:cBhvr>
                                        </p:animRot>
                                        <p:animRot by="240000">
                                          <p:cBhvr>
                                            <p:cTn id="44" dur="200" fill="hold">
                                              <p:stCondLst>
                                                <p:cond delay="400"/>
                                              </p:stCondLst>
                                            </p:cTn>
                                            <p:tgtEl>
                                              <p:spTgt spid="6"/>
                                            </p:tgtEl>
                                            <p:attrNameLst>
                                              <p:attrName>r</p:attrName>
                                            </p:attrNameLst>
                                          </p:cBhvr>
                                        </p:animRot>
                                        <p:animRot by="-240000">
                                          <p:cBhvr>
                                            <p:cTn id="45" dur="200" fill="hold">
                                              <p:stCondLst>
                                                <p:cond delay="600"/>
                                              </p:stCondLst>
                                            </p:cTn>
                                            <p:tgtEl>
                                              <p:spTgt spid="6"/>
                                            </p:tgtEl>
                                            <p:attrNameLst>
                                              <p:attrName>r</p:attrName>
                                            </p:attrNameLst>
                                          </p:cBhvr>
                                        </p:animRot>
                                        <p:animRot by="120000">
                                          <p:cBhvr>
                                            <p:cTn id="46" dur="200" fill="hold">
                                              <p:stCondLst>
                                                <p:cond delay="800"/>
                                              </p:stCondLst>
                                            </p:cTn>
                                            <p:tgtEl>
                                              <p:spTgt spid="6"/>
                                            </p:tgtEl>
                                            <p:attrNameLst>
                                              <p:attrName>r</p:attrName>
                                            </p:attrNameLst>
                                          </p:cBhvr>
                                        </p:animRot>
                                      </p:childTnLst>
                                    </p:cTn>
                                  </p:par>
                                  <p:par>
                                    <p:cTn id="47" presetID="10" presetClass="exit" presetSubtype="0" fill="hold" grpId="1" nodeType="withEffect">
                                      <p:stCondLst>
                                        <p:cond delay="20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20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20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grpId="2" nodeType="withEffect">
                                      <p:stCondLst>
                                        <p:cond delay="0"/>
                                      </p:stCondLst>
                                      <p:childTnLst>
                                        <p:animEffect transition="out" filter="fade">
                                          <p:cBhvr>
                                            <p:cTn id="60" dur="500" tmFilter="0, 0; .2, .5; .8, .5; 1, 0"/>
                                            <p:tgtEl>
                                              <p:spTgt spid="11"/>
                                            </p:tgtEl>
                                          </p:cBhvr>
                                        </p:animEffect>
                                        <p:animScale>
                                          <p:cBhvr>
                                            <p:cTn id="61" dur="250" autoRev="1" fill="hold"/>
                                            <p:tgtEl>
                                              <p:spTgt spid="11"/>
                                            </p:tgtEl>
                                          </p:cBhvr>
                                          <p:by x="105000" y="105000"/>
                                        </p:animScale>
                                      </p:childTnLst>
                                    </p:cTn>
                                  </p:par>
                                  <p:par>
                                    <p:cTn id="62" presetID="1" presetClass="mediacall" presetSubtype="0" fill="hold" nodeType="withEffect">
                                      <p:stCondLst>
                                        <p:cond delay="0"/>
                                      </p:stCondLst>
                                      <p:childTnLst>
                                        <p:cmd type="call" cmd="playFrom(0.0)">
                                          <p:cBhvr>
                                            <p:cTn id="63" dur="5120" fill="hold"/>
                                            <p:tgtEl>
                                              <p:spTgt spid="10"/>
                                            </p:tgtEl>
                                          </p:cBhvr>
                                        </p:cmd>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2" nodeType="withEffect">
                                      <p:stCondLst>
                                        <p:cond delay="0"/>
                                      </p:stCondLst>
                                      <p:childTnLst>
                                        <p:animEffect transition="out" filter="fade">
                                          <p:cBhvr>
                                            <p:cTn id="68" dur="500" tmFilter="0, 0; .2, .5; .8, .5; 1, 0"/>
                                            <p:tgtEl>
                                              <p:spTgt spid="12"/>
                                            </p:tgtEl>
                                          </p:cBhvr>
                                        </p:animEffect>
                                        <p:animScale>
                                          <p:cBhvr>
                                            <p:cTn id="69" dur="250" autoRev="1" fill="hold"/>
                                            <p:tgtEl>
                                              <p:spTgt spid="12"/>
                                            </p:tgtEl>
                                          </p:cBhvr>
                                          <p:by x="105000" y="105000"/>
                                        </p:animScale>
                                      </p:childTnLst>
                                    </p:cTn>
                                  </p:par>
                                  <p:par>
                                    <p:cTn id="70" presetID="1" presetClass="mediacall" presetSubtype="0" fill="hold" nodeType="withEffect">
                                      <p:stCondLst>
                                        <p:cond delay="0"/>
                                      </p:stCondLst>
                                      <p:childTnLst>
                                        <p:cmd type="call" cmd="playFrom(0.0)">
                                          <p:cBhvr>
                                            <p:cTn id="71" dur="5120" fill="hold"/>
                                            <p:tgtEl>
                                              <p:spTgt spid="9"/>
                                            </p:tgtEl>
                                          </p:cBhvr>
                                        </p:cmd>
                                      </p:childTnLst>
                                    </p:cTn>
                                  </p:par>
                                </p:childTnLst>
                              </p:cTn>
                            </p:par>
                          </p:childTnLst>
                        </p:cTn>
                      </p:par>
                    </p:childTnLst>
                  </p:cTn>
                  <p:nextCondLst>
                    <p:cond evt="onClick" delay="0">
                      <p:tgtEl>
                        <p:spTgt spid="12"/>
                      </p:tgtEl>
                    </p:cond>
                  </p:nextCondLst>
                </p:seq>
                <p:audio>
                  <p:cMediaNode vol="80000">
                    <p:cTn id="72" fill="hold" display="0">
                      <p:stCondLst>
                        <p:cond delay="indefinite"/>
                      </p:stCondLst>
                      <p:endCondLst>
                        <p:cond evt="onStopAudio" delay="0">
                          <p:tgtEl>
                            <p:sldTgt/>
                          </p:tgtEl>
                        </p:cond>
                      </p:endCondLst>
                    </p:cTn>
                    <p:tgtEl>
                      <p:spTgt spid="7"/>
                    </p:tgtEl>
                  </p:cMediaNode>
                </p:audio>
                <p:audio>
                  <p:cMediaNode vol="80000">
                    <p:cTn id="73" fill="hold" display="0">
                      <p:stCondLst>
                        <p:cond delay="indefinite"/>
                      </p:stCondLst>
                      <p:endCondLst>
                        <p:cond evt="onStopAudio" delay="0">
                          <p:tgtEl>
                            <p:sldTgt/>
                          </p:tgtEl>
                        </p:cond>
                      </p:endCondLst>
                    </p:cTn>
                    <p:tgtEl>
                      <p:spTgt spid="8"/>
                    </p:tgtEl>
                  </p:cMediaNode>
                </p:audio>
                <p:audio>
                  <p:cMediaNode vol="80000">
                    <p:cTn id="74" fill="hold" display="0">
                      <p:stCondLst>
                        <p:cond delay="indefinite"/>
                      </p:stCondLst>
                      <p:endCondLst>
                        <p:cond evt="onStopAudio" delay="0">
                          <p:tgtEl>
                            <p:sldTgt/>
                          </p:tgtEl>
                        </p:cond>
                      </p:endCondLst>
                    </p:cTn>
                    <p:tgtEl>
                      <p:spTgt spid="9"/>
                    </p:tgtEl>
                  </p:cMediaNode>
                </p:audio>
                <p:audio>
                  <p:cMediaNode vol="80000">
                    <p:cTn id="75" fill="hold" display="0">
                      <p:stCondLst>
                        <p:cond delay="indefinite"/>
                      </p:stCondLst>
                      <p:endCondLst>
                        <p:cond evt="onStopAudio" delay="0">
                          <p:tgtEl>
                            <p:sldTgt/>
                          </p:tgtEl>
                        </p:cond>
                      </p:endCondLst>
                    </p:cTn>
                    <p:tgtEl>
                      <p:spTgt spid="10"/>
                    </p:tgtEl>
                  </p:cMediaNode>
                </p:audio>
              </p:childTnLst>
            </p:cTn>
          </p:par>
        </p:tnLst>
        <p:bldLst>
          <p:bldP spid="3" grpId="0" animBg="1"/>
          <p:bldP spid="3" grpId="1" animBg="1"/>
          <p:bldP spid="3" grpId="2" animBg="1"/>
          <p:bldP spid="4" grpId="0" animBg="1"/>
          <p:bldP spid="4" grpId="1" animBg="1"/>
          <p:bldP spid="11" grpId="0" animBg="1"/>
          <p:bldP spid="11" grpId="1" animBg="1"/>
          <p:bldP spid="11" grpId="2" animBg="1"/>
          <p:bldP spid="12" grpId="0" animBg="1"/>
          <p:bldP spid="12" grpId="1" animBg="1"/>
          <p:bldP spid="12"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7"/>
                                            </p:tgtEl>
                                          </p:cBhvr>
                                        </p:cmd>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 calcmode="lin" valueType="num">
                                          <p:cBhvr>
                                            <p:cTn id="39" dur="500" fill="hold"/>
                                            <p:tgtEl>
                                              <p:spTgt spid="6"/>
                                            </p:tgtEl>
                                            <p:attrNameLst>
                                              <p:attrName>style.rotation</p:attrName>
                                            </p:attrNameLst>
                                          </p:cBhvr>
                                          <p:tavLst>
                                            <p:tav tm="0">
                                              <p:val>
                                                <p:fltVal val="360"/>
                                              </p:val>
                                            </p:tav>
                                            <p:tav tm="100000">
                                              <p:val>
                                                <p:fltVal val="0"/>
                                              </p:val>
                                            </p:tav>
                                          </p:tavLst>
                                        </p:anim>
                                        <p:animEffect transition="in" filter="fade">
                                          <p:cBhvr>
                                            <p:cTn id="40"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13" name="cashreg.wav"/>
                                            </p:tgtEl>
                                          </p:cMediaNode>
                                        </p:audio>
                                      </p:subTnLst>
                                    </p:cTn>
                                  </p:par>
                                  <p:par>
                                    <p:cTn id="41" presetID="32" presetClass="emph" presetSubtype="0" fill="hold" nodeType="withEffect">
                                      <p:stCondLst>
                                        <p:cond delay="200"/>
                                      </p:stCondLst>
                                      <p:childTnLst>
                                        <p:animRot by="120000">
                                          <p:cBhvr>
                                            <p:cTn id="42" dur="100" fill="hold">
                                              <p:stCondLst>
                                                <p:cond delay="0"/>
                                              </p:stCondLst>
                                            </p:cTn>
                                            <p:tgtEl>
                                              <p:spTgt spid="6"/>
                                            </p:tgtEl>
                                            <p:attrNameLst>
                                              <p:attrName>r</p:attrName>
                                            </p:attrNameLst>
                                          </p:cBhvr>
                                        </p:animRot>
                                        <p:animRot by="-240000">
                                          <p:cBhvr>
                                            <p:cTn id="43" dur="200" fill="hold">
                                              <p:stCondLst>
                                                <p:cond delay="200"/>
                                              </p:stCondLst>
                                            </p:cTn>
                                            <p:tgtEl>
                                              <p:spTgt spid="6"/>
                                            </p:tgtEl>
                                            <p:attrNameLst>
                                              <p:attrName>r</p:attrName>
                                            </p:attrNameLst>
                                          </p:cBhvr>
                                        </p:animRot>
                                        <p:animRot by="240000">
                                          <p:cBhvr>
                                            <p:cTn id="44" dur="200" fill="hold">
                                              <p:stCondLst>
                                                <p:cond delay="400"/>
                                              </p:stCondLst>
                                            </p:cTn>
                                            <p:tgtEl>
                                              <p:spTgt spid="6"/>
                                            </p:tgtEl>
                                            <p:attrNameLst>
                                              <p:attrName>r</p:attrName>
                                            </p:attrNameLst>
                                          </p:cBhvr>
                                        </p:animRot>
                                        <p:animRot by="-240000">
                                          <p:cBhvr>
                                            <p:cTn id="45" dur="200" fill="hold">
                                              <p:stCondLst>
                                                <p:cond delay="600"/>
                                              </p:stCondLst>
                                            </p:cTn>
                                            <p:tgtEl>
                                              <p:spTgt spid="6"/>
                                            </p:tgtEl>
                                            <p:attrNameLst>
                                              <p:attrName>r</p:attrName>
                                            </p:attrNameLst>
                                          </p:cBhvr>
                                        </p:animRot>
                                        <p:animRot by="120000">
                                          <p:cBhvr>
                                            <p:cTn id="46" dur="200" fill="hold">
                                              <p:stCondLst>
                                                <p:cond delay="800"/>
                                              </p:stCondLst>
                                            </p:cTn>
                                            <p:tgtEl>
                                              <p:spTgt spid="6"/>
                                            </p:tgtEl>
                                            <p:attrNameLst>
                                              <p:attrName>r</p:attrName>
                                            </p:attrNameLst>
                                          </p:cBhvr>
                                        </p:animRot>
                                      </p:childTnLst>
                                    </p:cTn>
                                  </p:par>
                                  <p:par>
                                    <p:cTn id="47" presetID="10" presetClass="exit" presetSubtype="0" fill="hold" grpId="1" nodeType="withEffect">
                                      <p:stCondLst>
                                        <p:cond delay="20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20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20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grpId="2" nodeType="withEffect">
                                      <p:stCondLst>
                                        <p:cond delay="0"/>
                                      </p:stCondLst>
                                      <p:childTnLst>
                                        <p:animEffect transition="out" filter="fade">
                                          <p:cBhvr>
                                            <p:cTn id="60" dur="500" tmFilter="0, 0; .2, .5; .8, .5; 1, 0"/>
                                            <p:tgtEl>
                                              <p:spTgt spid="11"/>
                                            </p:tgtEl>
                                          </p:cBhvr>
                                        </p:animEffect>
                                        <p:animScale>
                                          <p:cBhvr>
                                            <p:cTn id="61" dur="250" autoRev="1" fill="hold"/>
                                            <p:tgtEl>
                                              <p:spTgt spid="11"/>
                                            </p:tgtEl>
                                          </p:cBhvr>
                                          <p:by x="105000" y="105000"/>
                                        </p:animScale>
                                      </p:childTnLst>
                                    </p:cTn>
                                  </p:par>
                                  <p:par>
                                    <p:cTn id="62" presetID="1" presetClass="mediacall" presetSubtype="0" fill="hold" nodeType="withEffect">
                                      <p:stCondLst>
                                        <p:cond delay="0"/>
                                      </p:stCondLst>
                                      <p:childTnLst>
                                        <p:cmd type="call" cmd="playFrom(0.0)">
                                          <p:cBhvr>
                                            <p:cTn id="63" dur="5120" fill="hold"/>
                                            <p:tgtEl>
                                              <p:spTgt spid="10"/>
                                            </p:tgtEl>
                                          </p:cBhvr>
                                        </p:cmd>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2" nodeType="withEffect">
                                      <p:stCondLst>
                                        <p:cond delay="0"/>
                                      </p:stCondLst>
                                      <p:childTnLst>
                                        <p:animEffect transition="out" filter="fade">
                                          <p:cBhvr>
                                            <p:cTn id="68" dur="500" tmFilter="0, 0; .2, .5; .8, .5; 1, 0"/>
                                            <p:tgtEl>
                                              <p:spTgt spid="12"/>
                                            </p:tgtEl>
                                          </p:cBhvr>
                                        </p:animEffect>
                                        <p:animScale>
                                          <p:cBhvr>
                                            <p:cTn id="69" dur="250" autoRev="1" fill="hold"/>
                                            <p:tgtEl>
                                              <p:spTgt spid="12"/>
                                            </p:tgtEl>
                                          </p:cBhvr>
                                          <p:by x="105000" y="105000"/>
                                        </p:animScale>
                                      </p:childTnLst>
                                    </p:cTn>
                                  </p:par>
                                  <p:par>
                                    <p:cTn id="70" presetID="1" presetClass="mediacall" presetSubtype="0" fill="hold" nodeType="withEffect">
                                      <p:stCondLst>
                                        <p:cond delay="0"/>
                                      </p:stCondLst>
                                      <p:childTnLst>
                                        <p:cmd type="call" cmd="playFrom(0.0)">
                                          <p:cBhvr>
                                            <p:cTn id="71" dur="5120" fill="hold"/>
                                            <p:tgtEl>
                                              <p:spTgt spid="9"/>
                                            </p:tgtEl>
                                          </p:cBhvr>
                                        </p:cmd>
                                      </p:childTnLst>
                                    </p:cTn>
                                  </p:par>
                                </p:childTnLst>
                              </p:cTn>
                            </p:par>
                          </p:childTnLst>
                        </p:cTn>
                      </p:par>
                    </p:childTnLst>
                  </p:cTn>
                  <p:nextCondLst>
                    <p:cond evt="onClick" delay="0">
                      <p:tgtEl>
                        <p:spTgt spid="12"/>
                      </p:tgtEl>
                    </p:cond>
                  </p:nextCondLst>
                </p:seq>
                <p:audio>
                  <p:cMediaNode vol="80000">
                    <p:cTn id="72" fill="hold" display="0">
                      <p:stCondLst>
                        <p:cond delay="indefinite"/>
                      </p:stCondLst>
                      <p:endCondLst>
                        <p:cond evt="onStopAudio" delay="0">
                          <p:tgtEl>
                            <p:sldTgt/>
                          </p:tgtEl>
                        </p:cond>
                      </p:endCondLst>
                    </p:cTn>
                    <p:tgtEl>
                      <p:spTgt spid="7"/>
                    </p:tgtEl>
                  </p:cMediaNode>
                </p:audio>
                <p:audio>
                  <p:cMediaNode vol="80000">
                    <p:cTn id="73" fill="hold" display="0">
                      <p:stCondLst>
                        <p:cond delay="indefinite"/>
                      </p:stCondLst>
                      <p:endCondLst>
                        <p:cond evt="onStopAudio" delay="0">
                          <p:tgtEl>
                            <p:sldTgt/>
                          </p:tgtEl>
                        </p:cond>
                      </p:endCondLst>
                    </p:cTn>
                    <p:tgtEl>
                      <p:spTgt spid="8"/>
                    </p:tgtEl>
                  </p:cMediaNode>
                </p:audio>
                <p:audio>
                  <p:cMediaNode vol="80000">
                    <p:cTn id="74" fill="hold" display="0">
                      <p:stCondLst>
                        <p:cond delay="indefinite"/>
                      </p:stCondLst>
                      <p:endCondLst>
                        <p:cond evt="onStopAudio" delay="0">
                          <p:tgtEl>
                            <p:sldTgt/>
                          </p:tgtEl>
                        </p:cond>
                      </p:endCondLst>
                    </p:cTn>
                    <p:tgtEl>
                      <p:spTgt spid="9"/>
                    </p:tgtEl>
                  </p:cMediaNode>
                </p:audio>
                <p:audio>
                  <p:cMediaNode vol="80000">
                    <p:cTn id="75" fill="hold" display="0">
                      <p:stCondLst>
                        <p:cond delay="indefinite"/>
                      </p:stCondLst>
                      <p:endCondLst>
                        <p:cond evt="onStopAudio" delay="0">
                          <p:tgtEl>
                            <p:sldTgt/>
                          </p:tgtEl>
                        </p:cond>
                      </p:endCondLst>
                    </p:cTn>
                    <p:tgtEl>
                      <p:spTgt spid="10"/>
                    </p:tgtEl>
                  </p:cMediaNode>
                </p:audio>
              </p:childTnLst>
            </p:cTn>
          </p:par>
        </p:tnLst>
        <p:bldLst>
          <p:bldP spid="3" grpId="0" animBg="1"/>
          <p:bldP spid="3" grpId="1" animBg="1"/>
          <p:bldP spid="3" grpId="2" animBg="1"/>
          <p:bldP spid="4" grpId="0" animBg="1"/>
          <p:bldP spid="4" grpId="1" animBg="1"/>
          <p:bldP spid="11" grpId="0" animBg="1"/>
          <p:bldP spid="11" grpId="1" animBg="1"/>
          <p:bldP spid="11" grpId="2" animBg="1"/>
          <p:bldP spid="12" grpId="0" animBg="1"/>
          <p:bldP spid="12" grpId="1" animBg="1"/>
          <p:bldP spid="12" grpId="2"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3" name="Picture 2">
            <a:extLst>
              <a:ext uri="{FF2B5EF4-FFF2-40B4-BE49-F238E27FC236}">
                <a16:creationId xmlns:a16="http://schemas.microsoft.com/office/drawing/2014/main" id="{A4081301-761E-46A7-856E-31A0213F02EB}"/>
              </a:ext>
            </a:extLst>
          </p:cNvPr>
          <p:cNvPicPr>
            <a:picLocks noChangeAspect="1"/>
          </p:cNvPicPr>
          <p:nvPr/>
        </p:nvPicPr>
        <p:blipFill>
          <a:blip r:embed="rId3"/>
          <a:stretch>
            <a:fillRect/>
          </a:stretch>
        </p:blipFill>
        <p:spPr>
          <a:xfrm>
            <a:off x="0" y="16342"/>
            <a:ext cx="9143999" cy="5087547"/>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50372" y="1707259"/>
            <a:ext cx="1190979" cy="1115054"/>
          </a:xfrm>
          <a:prstGeom prst="rect">
            <a:avLst/>
          </a:prstGeom>
        </p:spPr>
      </p:pic>
      <p:pic>
        <p:nvPicPr>
          <p:cNvPr id="25" name="Graphic 24">
            <a:extLst>
              <a:ext uri="{FF2B5EF4-FFF2-40B4-BE49-F238E27FC236}">
                <a16:creationId xmlns:a16="http://schemas.microsoft.com/office/drawing/2014/main" id="{EC2EA961-B1FC-4911-A962-1F2736BA32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69885" y="1556332"/>
            <a:ext cx="1190979" cy="1115054"/>
          </a:xfrm>
          <a:prstGeom prst="rect">
            <a:avLst/>
          </a:prstGeom>
        </p:spPr>
      </p:pic>
      <p:sp>
        <p:nvSpPr>
          <p:cNvPr id="10" name="Speech Bubble: Rectangle with Corners Rounded 9">
            <a:extLst>
              <a:ext uri="{FF2B5EF4-FFF2-40B4-BE49-F238E27FC236}">
                <a16:creationId xmlns:a16="http://schemas.microsoft.com/office/drawing/2014/main" id="{CE18FBE5-5F6B-4B91-A94B-507E148B3390}"/>
              </a:ext>
            </a:extLst>
          </p:cNvPr>
          <p:cNvSpPr/>
          <p:nvPr/>
        </p:nvSpPr>
        <p:spPr>
          <a:xfrm>
            <a:off x="178015" y="1382996"/>
            <a:ext cx="3521821" cy="1439317"/>
          </a:xfrm>
          <a:prstGeom prst="wedgeRoundRectCallout">
            <a:avLst>
              <a:gd name="adj1" fmla="val -32517"/>
              <a:gd name="adj2" fmla="val 96078"/>
              <a:gd name="adj3" fmla="val 16667"/>
            </a:avLst>
          </a:prstGeom>
          <a:solidFill>
            <a:schemeClr val="bg1"/>
          </a:solidFill>
          <a:ln w="9525">
            <a:solidFill>
              <a:srgbClr val="3E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Cả Thành phố Hồ Chí Minh và tỉnh Nghệ An có 156 482 con bò sữa. Tỉnh Sơn La có 26 156 con bò sữa.</a:t>
            </a:r>
            <a:endParaRPr lang="en-US" sz="2000">
              <a:solidFill>
                <a:schemeClr val="tx1"/>
              </a:solidFill>
            </a:endParaRPr>
          </a:p>
        </p:txBody>
      </p:sp>
      <p:sp>
        <p:nvSpPr>
          <p:cNvPr id="27" name="Speech Bubble: Rectangle with Corners Rounded 26">
            <a:extLst>
              <a:ext uri="{FF2B5EF4-FFF2-40B4-BE49-F238E27FC236}">
                <a16:creationId xmlns:a16="http://schemas.microsoft.com/office/drawing/2014/main" id="{CB88A6ED-36D5-4F55-AA7C-DA359B41DDA3}"/>
              </a:ext>
            </a:extLst>
          </p:cNvPr>
          <p:cNvSpPr/>
          <p:nvPr/>
        </p:nvSpPr>
        <p:spPr>
          <a:xfrm>
            <a:off x="3991722" y="2113858"/>
            <a:ext cx="2481920" cy="1115055"/>
          </a:xfrm>
          <a:prstGeom prst="wedgeRoundRectCallout">
            <a:avLst>
              <a:gd name="adj1" fmla="val -32517"/>
              <a:gd name="adj2" fmla="val 96078"/>
              <a:gd name="adj3" fmla="val 16667"/>
            </a:avLst>
          </a:prstGeom>
          <a:solidFill>
            <a:schemeClr val="bg1"/>
          </a:solidFill>
          <a:ln w="9525">
            <a:solidFill>
              <a:srgbClr val="3E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Cả ba địa phương này có bao nhiêu con bò sữa?</a:t>
            </a:r>
            <a:endParaRPr lang="en-US" sz="2000">
              <a:solidFill>
                <a:schemeClr val="tx1"/>
              </a:solidFill>
            </a:endParaRPr>
          </a:p>
        </p:txBody>
      </p:sp>
      <p:sp>
        <p:nvSpPr>
          <p:cNvPr id="28" name="Speech Bubble: Rectangle with Corners Rounded 27">
            <a:extLst>
              <a:ext uri="{FF2B5EF4-FFF2-40B4-BE49-F238E27FC236}">
                <a16:creationId xmlns:a16="http://schemas.microsoft.com/office/drawing/2014/main" id="{3CDD0765-7682-43B7-8529-B906FAB3063A}"/>
              </a:ext>
            </a:extLst>
          </p:cNvPr>
          <p:cNvSpPr/>
          <p:nvPr/>
        </p:nvSpPr>
        <p:spPr>
          <a:xfrm>
            <a:off x="7064824" y="2370249"/>
            <a:ext cx="1984558" cy="904127"/>
          </a:xfrm>
          <a:prstGeom prst="wedgeRoundRectCallout">
            <a:avLst>
              <a:gd name="adj1" fmla="val 3192"/>
              <a:gd name="adj2" fmla="val 97342"/>
              <a:gd name="adj3" fmla="val 16667"/>
            </a:avLst>
          </a:prstGeom>
          <a:solidFill>
            <a:schemeClr val="bg1"/>
          </a:solidFill>
          <a:ln w="9525">
            <a:solidFill>
              <a:srgbClr val="3E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Cộng hai số này thế nào?</a:t>
            </a:r>
            <a:endParaRPr lang="en-US" sz="200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273F2A33-9248-4FB1-9525-A4D2DDE8BC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1"/>
            <a:ext cx="9144000" cy="5143501"/>
          </a:xfrm>
          <a:prstGeom prst="rect">
            <a:avLst/>
          </a:prstGeom>
        </p:spPr>
      </p:pic>
      <p:sp>
        <p:nvSpPr>
          <p:cNvPr id="2" name="Rectangle: Rounded Corners 1">
            <a:extLst>
              <a:ext uri="{FF2B5EF4-FFF2-40B4-BE49-F238E27FC236}">
                <a16:creationId xmlns:a16="http://schemas.microsoft.com/office/drawing/2014/main" id="{C5F299AE-2CE6-17F9-5EE4-8B648352358C}"/>
              </a:ext>
            </a:extLst>
          </p:cNvPr>
          <p:cNvSpPr/>
          <p:nvPr/>
        </p:nvSpPr>
        <p:spPr>
          <a:xfrm>
            <a:off x="448056" y="422910"/>
            <a:ext cx="8311896" cy="1353312"/>
          </a:xfrm>
          <a:custGeom>
            <a:avLst/>
            <a:gdLst>
              <a:gd name="connsiteX0" fmla="*/ 0 w 8311896"/>
              <a:gd name="connsiteY0" fmla="*/ 225557 h 1353312"/>
              <a:gd name="connsiteX1" fmla="*/ 225557 w 8311896"/>
              <a:gd name="connsiteY1" fmla="*/ 0 h 1353312"/>
              <a:gd name="connsiteX2" fmla="*/ 8086339 w 8311896"/>
              <a:gd name="connsiteY2" fmla="*/ 0 h 1353312"/>
              <a:gd name="connsiteX3" fmla="*/ 8311896 w 8311896"/>
              <a:gd name="connsiteY3" fmla="*/ 225557 h 1353312"/>
              <a:gd name="connsiteX4" fmla="*/ 8311896 w 8311896"/>
              <a:gd name="connsiteY4" fmla="*/ 1127755 h 1353312"/>
              <a:gd name="connsiteX5" fmla="*/ 8086339 w 8311896"/>
              <a:gd name="connsiteY5" fmla="*/ 1353312 h 1353312"/>
              <a:gd name="connsiteX6" fmla="*/ 225557 w 8311896"/>
              <a:gd name="connsiteY6" fmla="*/ 1353312 h 1353312"/>
              <a:gd name="connsiteX7" fmla="*/ 0 w 8311896"/>
              <a:gd name="connsiteY7" fmla="*/ 1127755 h 1353312"/>
              <a:gd name="connsiteX8" fmla="*/ 0 w 8311896"/>
              <a:gd name="connsiteY8" fmla="*/ 225557 h 135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1896" h="1353312" fill="none" extrusionOk="0">
                <a:moveTo>
                  <a:pt x="0" y="225557"/>
                </a:moveTo>
                <a:cubicBezTo>
                  <a:pt x="-13745" y="101250"/>
                  <a:pt x="114482" y="-15754"/>
                  <a:pt x="225557" y="0"/>
                </a:cubicBezTo>
                <a:cubicBezTo>
                  <a:pt x="3433821" y="111930"/>
                  <a:pt x="5689379" y="-66876"/>
                  <a:pt x="8086339" y="0"/>
                </a:cubicBezTo>
                <a:cubicBezTo>
                  <a:pt x="8199640" y="11106"/>
                  <a:pt x="8298685" y="81373"/>
                  <a:pt x="8311896" y="225557"/>
                </a:cubicBezTo>
                <a:cubicBezTo>
                  <a:pt x="8362616" y="675539"/>
                  <a:pt x="8339278" y="936257"/>
                  <a:pt x="8311896" y="1127755"/>
                </a:cubicBezTo>
                <a:cubicBezTo>
                  <a:pt x="8318091" y="1238962"/>
                  <a:pt x="8221747" y="1372539"/>
                  <a:pt x="8086339" y="1353312"/>
                </a:cubicBezTo>
                <a:cubicBezTo>
                  <a:pt x="6860529" y="1219120"/>
                  <a:pt x="1190924" y="1197968"/>
                  <a:pt x="225557" y="1353312"/>
                </a:cubicBezTo>
                <a:cubicBezTo>
                  <a:pt x="99270" y="1346175"/>
                  <a:pt x="18805" y="1265078"/>
                  <a:pt x="0" y="1127755"/>
                </a:cubicBezTo>
                <a:cubicBezTo>
                  <a:pt x="27523" y="924252"/>
                  <a:pt x="53902" y="357903"/>
                  <a:pt x="0" y="225557"/>
                </a:cubicBezTo>
                <a:close/>
              </a:path>
              <a:path w="8311896" h="1353312" stroke="0" extrusionOk="0">
                <a:moveTo>
                  <a:pt x="0" y="225557"/>
                </a:moveTo>
                <a:cubicBezTo>
                  <a:pt x="-7846" y="108114"/>
                  <a:pt x="107881" y="-20858"/>
                  <a:pt x="225557" y="0"/>
                </a:cubicBezTo>
                <a:cubicBezTo>
                  <a:pt x="2581764" y="-31899"/>
                  <a:pt x="5128468" y="-75219"/>
                  <a:pt x="8086339" y="0"/>
                </a:cubicBezTo>
                <a:cubicBezTo>
                  <a:pt x="8198433" y="-796"/>
                  <a:pt x="8306110" y="98389"/>
                  <a:pt x="8311896" y="225557"/>
                </a:cubicBezTo>
                <a:cubicBezTo>
                  <a:pt x="8365301" y="361078"/>
                  <a:pt x="8293207" y="769446"/>
                  <a:pt x="8311896" y="1127755"/>
                </a:cubicBezTo>
                <a:cubicBezTo>
                  <a:pt x="8307734" y="1236061"/>
                  <a:pt x="8218840" y="1374093"/>
                  <a:pt x="8086339" y="1353312"/>
                </a:cubicBezTo>
                <a:cubicBezTo>
                  <a:pt x="6607868" y="1325615"/>
                  <a:pt x="3038158" y="1385770"/>
                  <a:pt x="225557" y="1353312"/>
                </a:cubicBezTo>
                <a:cubicBezTo>
                  <a:pt x="90186" y="1347284"/>
                  <a:pt x="9461" y="1262474"/>
                  <a:pt x="0" y="1127755"/>
                </a:cubicBezTo>
                <a:cubicBezTo>
                  <a:pt x="-6020" y="1036622"/>
                  <a:pt x="-50417" y="523908"/>
                  <a:pt x="0" y="225557"/>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a:solidFill>
                  <a:srgbClr val="333333"/>
                </a:solidFill>
                <a:latin typeface="Calibri" panose="020F0502020204030204" pitchFamily="34" charset="0"/>
                <a:cs typeface="Calibri" panose="020F0502020204030204" pitchFamily="34" charset="0"/>
              </a:rPr>
              <a:t>173 216 + 516 574</a:t>
            </a:r>
            <a:endParaRPr lang="en-US" sz="4050" kern="1200" dirty="0">
              <a:solidFill>
                <a:prstClr val="black"/>
              </a:solidFill>
              <a:latin typeface="Calibri" panose="020F0502020204030204"/>
            </a:endParaRPr>
          </a:p>
        </p:txBody>
      </p:sp>
      <p:sp>
        <p:nvSpPr>
          <p:cNvPr id="3" name="a">
            <a:extLst>
              <a:ext uri="{FF2B5EF4-FFF2-40B4-BE49-F238E27FC236}">
                <a16:creationId xmlns:a16="http://schemas.microsoft.com/office/drawing/2014/main" id="{EC8F2D14-B61E-6D61-7B9F-30F44746AAE9}"/>
              </a:ext>
            </a:extLst>
          </p:cNvPr>
          <p:cNvSpPr/>
          <p:nvPr/>
        </p:nvSpPr>
        <p:spPr>
          <a:xfrm>
            <a:off x="4996464" y="2047998"/>
            <a:ext cx="3723040" cy="1035698"/>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50" b="1" kern="1200" dirty="0">
                <a:solidFill>
                  <a:srgbClr val="002060"/>
                </a:solidFill>
                <a:latin typeface="Calibri" panose="020F0502020204030204"/>
              </a:rPr>
              <a:t>B</a:t>
            </a:r>
            <a:r>
              <a:rPr lang="en-US" sz="4050" b="1" kern="1200">
                <a:solidFill>
                  <a:srgbClr val="002060"/>
                </a:solidFill>
                <a:latin typeface="Calibri" panose="020F0502020204030204"/>
              </a:rPr>
              <a:t>. 698 780 </a:t>
            </a:r>
            <a:endParaRPr lang="en-US" sz="4050" b="1" kern="1200" dirty="0">
              <a:solidFill>
                <a:srgbClr val="002060"/>
              </a:solidFill>
              <a:latin typeface="Calibri" panose="020F0502020204030204"/>
            </a:endParaRPr>
          </a:p>
        </p:txBody>
      </p:sp>
      <p:sp>
        <p:nvSpPr>
          <p:cNvPr id="4" name="b">
            <a:extLst>
              <a:ext uri="{FF2B5EF4-FFF2-40B4-BE49-F238E27FC236}">
                <a16:creationId xmlns:a16="http://schemas.microsoft.com/office/drawing/2014/main" id="{D6D087FB-2AEA-9672-ABD5-E98BB5D17AD6}"/>
              </a:ext>
            </a:extLst>
          </p:cNvPr>
          <p:cNvSpPr/>
          <p:nvPr/>
        </p:nvSpPr>
        <p:spPr>
          <a:xfrm>
            <a:off x="390842" y="3533928"/>
            <a:ext cx="3723040" cy="1035698"/>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50" b="1" kern="1200">
                <a:solidFill>
                  <a:srgbClr val="002060"/>
                </a:solidFill>
                <a:latin typeface="Calibri" panose="020F0502020204030204"/>
              </a:rPr>
              <a:t>C. 689 790 </a:t>
            </a:r>
            <a:endParaRPr lang="en-US" sz="4050" b="1" kern="1200" dirty="0">
              <a:solidFill>
                <a:srgbClr val="002060"/>
              </a:solidFill>
              <a:latin typeface="Calibri" panose="020F0502020204030204"/>
            </a:endParaRPr>
          </a:p>
        </p:txBody>
      </p:sp>
      <p:pic>
        <p:nvPicPr>
          <p:cNvPr id="6" name="Đúng">
            <a:extLst>
              <a:ext uri="{FF2B5EF4-FFF2-40B4-BE49-F238E27FC236}">
                <a16:creationId xmlns:a16="http://schemas.microsoft.com/office/drawing/2014/main" id="{35193865-BEC4-431A-69DE-6552DD94CFE8}"/>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6723" y="3589534"/>
            <a:ext cx="1016895" cy="813515"/>
          </a:xfrm>
          <a:prstGeom prst="rect">
            <a:avLst/>
          </a:prstGeom>
        </p:spPr>
      </p:pic>
      <p:pic>
        <p:nvPicPr>
          <p:cNvPr id="7" name="Am-thanh-tra-loi-sai-www_tiengdong_com">
            <a:hlinkClick r:id="" action="ppaction://media"/>
            <a:extLst>
              <a:ext uri="{FF2B5EF4-FFF2-40B4-BE49-F238E27FC236}">
                <a16:creationId xmlns:a16="http://schemas.microsoft.com/office/drawing/2014/main" id="{C773819E-0865-9847-F0E4-4F104333419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0608" y="474738"/>
            <a:ext cx="365522" cy="365522"/>
          </a:xfrm>
          <a:prstGeom prst="rect">
            <a:avLst/>
          </a:prstGeom>
        </p:spPr>
      </p:pic>
      <p:pic>
        <p:nvPicPr>
          <p:cNvPr id="8" name="Tieng-tinh-tinh-www_nhacchuongvui_com">
            <a:hlinkClick r:id="" action="ppaction://media"/>
            <a:extLst>
              <a:ext uri="{FF2B5EF4-FFF2-40B4-BE49-F238E27FC236}">
                <a16:creationId xmlns:a16="http://schemas.microsoft.com/office/drawing/2014/main" id="{215551AD-8FF7-EAC2-385D-50E88FD0C3E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2580" y="-181589"/>
            <a:ext cx="365522" cy="365522"/>
          </a:xfrm>
          <a:prstGeom prst="rect">
            <a:avLst/>
          </a:prstGeom>
        </p:spPr>
      </p:pic>
      <p:pic>
        <p:nvPicPr>
          <p:cNvPr id="9" name="Am-thanh-tra-loi-sai-www_tiengdong_com">
            <a:hlinkClick r:id="" action="ppaction://media"/>
            <a:extLst>
              <a:ext uri="{FF2B5EF4-FFF2-40B4-BE49-F238E27FC236}">
                <a16:creationId xmlns:a16="http://schemas.microsoft.com/office/drawing/2014/main" id="{368D0035-08FD-BBCE-B0CA-8F7C0FA5320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0608" y="1055430"/>
            <a:ext cx="365522" cy="365522"/>
          </a:xfrm>
          <a:prstGeom prst="rect">
            <a:avLst/>
          </a:prstGeom>
        </p:spPr>
      </p:pic>
      <p:pic>
        <p:nvPicPr>
          <p:cNvPr id="10" name="Am-thanh-tra-loi-sai-www_tiengdong_com">
            <a:hlinkClick r:id="" action="ppaction://media"/>
            <a:extLst>
              <a:ext uri="{FF2B5EF4-FFF2-40B4-BE49-F238E27FC236}">
                <a16:creationId xmlns:a16="http://schemas.microsoft.com/office/drawing/2014/main" id="{44775765-EE9C-579B-9419-6E9734887C6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0608" y="1636122"/>
            <a:ext cx="365522" cy="365522"/>
          </a:xfrm>
          <a:prstGeom prst="rect">
            <a:avLst/>
          </a:prstGeom>
        </p:spPr>
      </p:pic>
      <p:sp>
        <p:nvSpPr>
          <p:cNvPr id="11" name="c">
            <a:extLst>
              <a:ext uri="{FF2B5EF4-FFF2-40B4-BE49-F238E27FC236}">
                <a16:creationId xmlns:a16="http://schemas.microsoft.com/office/drawing/2014/main" id="{C17B8685-348F-DC81-8BAE-E83E5F33D744}"/>
              </a:ext>
            </a:extLst>
          </p:cNvPr>
          <p:cNvSpPr/>
          <p:nvPr/>
        </p:nvSpPr>
        <p:spPr>
          <a:xfrm>
            <a:off x="390842" y="2047999"/>
            <a:ext cx="3723040" cy="1035698"/>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50" b="1" kern="1200" dirty="0">
                <a:solidFill>
                  <a:srgbClr val="002060"/>
                </a:solidFill>
                <a:latin typeface="Calibri" panose="020F0502020204030204"/>
              </a:rPr>
              <a:t>A</a:t>
            </a:r>
            <a:r>
              <a:rPr lang="en-US" sz="4050" b="1" kern="1200">
                <a:solidFill>
                  <a:srgbClr val="002060"/>
                </a:solidFill>
                <a:latin typeface="Calibri" panose="020F0502020204030204"/>
              </a:rPr>
              <a:t>. 789 780 </a:t>
            </a:r>
            <a:endParaRPr lang="en-US" sz="4050" b="1" kern="1200" dirty="0">
              <a:solidFill>
                <a:srgbClr val="002060"/>
              </a:solidFill>
              <a:latin typeface="Calibri" panose="020F0502020204030204"/>
            </a:endParaRPr>
          </a:p>
        </p:txBody>
      </p:sp>
      <p:sp>
        <p:nvSpPr>
          <p:cNvPr id="12" name="d">
            <a:extLst>
              <a:ext uri="{FF2B5EF4-FFF2-40B4-BE49-F238E27FC236}">
                <a16:creationId xmlns:a16="http://schemas.microsoft.com/office/drawing/2014/main" id="{FF90DB8D-7380-485A-EEC9-D7509689630D}"/>
              </a:ext>
            </a:extLst>
          </p:cNvPr>
          <p:cNvSpPr/>
          <p:nvPr/>
        </p:nvSpPr>
        <p:spPr>
          <a:xfrm>
            <a:off x="4996464" y="3533928"/>
            <a:ext cx="3723040" cy="1035698"/>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50" b="1" kern="1200" dirty="0">
                <a:solidFill>
                  <a:srgbClr val="002060"/>
                </a:solidFill>
                <a:latin typeface="Calibri" panose="020F0502020204030204"/>
              </a:rPr>
              <a:t>D</a:t>
            </a:r>
            <a:r>
              <a:rPr lang="en-US" sz="4050" b="1" kern="1200">
                <a:solidFill>
                  <a:srgbClr val="002060"/>
                </a:solidFill>
                <a:latin typeface="Calibri" panose="020F0502020204030204"/>
              </a:rPr>
              <a:t>. 598 790 </a:t>
            </a:r>
            <a:endParaRPr lang="en-US" sz="4050" b="1" kern="1200" dirty="0">
              <a:solidFill>
                <a:srgbClr val="002060"/>
              </a:solidFill>
              <a:latin typeface="Calibri" panose="020F0502020204030204"/>
            </a:endParaRPr>
          </a:p>
        </p:txBody>
      </p:sp>
    </p:spTree>
    <p:extLst>
      <p:ext uri="{BB962C8B-B14F-4D97-AF65-F5344CB8AC3E}">
        <p14:creationId xmlns:p14="http://schemas.microsoft.com/office/powerpoint/2010/main" val="317823150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5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5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5000">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14:bounceEnd="65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5000">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14:bounceEnd="65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5000">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14:bounceEnd="65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7"/>
                                            </p:tgtEl>
                                          </p:cBhvr>
                                        </p:cmd>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 calcmode="lin" valueType="num">
                                          <p:cBhvr>
                                            <p:cTn id="39" dur="500" fill="hold"/>
                                            <p:tgtEl>
                                              <p:spTgt spid="6"/>
                                            </p:tgtEl>
                                            <p:attrNameLst>
                                              <p:attrName>style.rotation</p:attrName>
                                            </p:attrNameLst>
                                          </p:cBhvr>
                                          <p:tavLst>
                                            <p:tav tm="0">
                                              <p:val>
                                                <p:fltVal val="360"/>
                                              </p:val>
                                            </p:tav>
                                            <p:tav tm="100000">
                                              <p:val>
                                                <p:fltVal val="0"/>
                                              </p:val>
                                            </p:tav>
                                          </p:tavLst>
                                        </p:anim>
                                        <p:animEffect transition="in" filter="fade">
                                          <p:cBhvr>
                                            <p:cTn id="40"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7" name="cashreg.wav"/>
                                            </p:tgtEl>
                                          </p:cMediaNode>
                                        </p:audio>
                                      </p:subTnLst>
                                    </p:cTn>
                                  </p:par>
                                  <p:par>
                                    <p:cTn id="41" presetID="32" presetClass="emph" presetSubtype="0" fill="hold" nodeType="withEffect">
                                      <p:stCondLst>
                                        <p:cond delay="200"/>
                                      </p:stCondLst>
                                      <p:childTnLst>
                                        <p:animRot by="120000">
                                          <p:cBhvr>
                                            <p:cTn id="42" dur="100" fill="hold">
                                              <p:stCondLst>
                                                <p:cond delay="0"/>
                                              </p:stCondLst>
                                            </p:cTn>
                                            <p:tgtEl>
                                              <p:spTgt spid="6"/>
                                            </p:tgtEl>
                                            <p:attrNameLst>
                                              <p:attrName>r</p:attrName>
                                            </p:attrNameLst>
                                          </p:cBhvr>
                                        </p:animRot>
                                        <p:animRot by="-240000">
                                          <p:cBhvr>
                                            <p:cTn id="43" dur="200" fill="hold">
                                              <p:stCondLst>
                                                <p:cond delay="200"/>
                                              </p:stCondLst>
                                            </p:cTn>
                                            <p:tgtEl>
                                              <p:spTgt spid="6"/>
                                            </p:tgtEl>
                                            <p:attrNameLst>
                                              <p:attrName>r</p:attrName>
                                            </p:attrNameLst>
                                          </p:cBhvr>
                                        </p:animRot>
                                        <p:animRot by="240000">
                                          <p:cBhvr>
                                            <p:cTn id="44" dur="200" fill="hold">
                                              <p:stCondLst>
                                                <p:cond delay="400"/>
                                              </p:stCondLst>
                                            </p:cTn>
                                            <p:tgtEl>
                                              <p:spTgt spid="6"/>
                                            </p:tgtEl>
                                            <p:attrNameLst>
                                              <p:attrName>r</p:attrName>
                                            </p:attrNameLst>
                                          </p:cBhvr>
                                        </p:animRot>
                                        <p:animRot by="-240000">
                                          <p:cBhvr>
                                            <p:cTn id="45" dur="200" fill="hold">
                                              <p:stCondLst>
                                                <p:cond delay="600"/>
                                              </p:stCondLst>
                                            </p:cTn>
                                            <p:tgtEl>
                                              <p:spTgt spid="6"/>
                                            </p:tgtEl>
                                            <p:attrNameLst>
                                              <p:attrName>r</p:attrName>
                                            </p:attrNameLst>
                                          </p:cBhvr>
                                        </p:animRot>
                                        <p:animRot by="120000">
                                          <p:cBhvr>
                                            <p:cTn id="46" dur="200" fill="hold">
                                              <p:stCondLst>
                                                <p:cond delay="800"/>
                                              </p:stCondLst>
                                            </p:cTn>
                                            <p:tgtEl>
                                              <p:spTgt spid="6"/>
                                            </p:tgtEl>
                                            <p:attrNameLst>
                                              <p:attrName>r</p:attrName>
                                            </p:attrNameLst>
                                          </p:cBhvr>
                                        </p:animRot>
                                      </p:childTnLst>
                                    </p:cTn>
                                  </p:par>
                                  <p:par>
                                    <p:cTn id="47" presetID="10" presetClass="exit" presetSubtype="0" fill="hold" grpId="1" nodeType="withEffect">
                                      <p:stCondLst>
                                        <p:cond delay="20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20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20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grpId="2" nodeType="withEffect">
                                      <p:stCondLst>
                                        <p:cond delay="0"/>
                                      </p:stCondLst>
                                      <p:childTnLst>
                                        <p:animEffect transition="out" filter="fade">
                                          <p:cBhvr>
                                            <p:cTn id="60" dur="500" tmFilter="0, 0; .2, .5; .8, .5; 1, 0"/>
                                            <p:tgtEl>
                                              <p:spTgt spid="11"/>
                                            </p:tgtEl>
                                          </p:cBhvr>
                                        </p:animEffect>
                                        <p:animScale>
                                          <p:cBhvr>
                                            <p:cTn id="61" dur="250" autoRev="1" fill="hold"/>
                                            <p:tgtEl>
                                              <p:spTgt spid="11"/>
                                            </p:tgtEl>
                                          </p:cBhvr>
                                          <p:by x="105000" y="105000"/>
                                        </p:animScale>
                                      </p:childTnLst>
                                    </p:cTn>
                                  </p:par>
                                  <p:par>
                                    <p:cTn id="62" presetID="1" presetClass="mediacall" presetSubtype="0" fill="hold" nodeType="withEffect">
                                      <p:stCondLst>
                                        <p:cond delay="0"/>
                                      </p:stCondLst>
                                      <p:childTnLst>
                                        <p:cmd type="call" cmd="playFrom(0.0)">
                                          <p:cBhvr>
                                            <p:cTn id="63" dur="5120" fill="hold"/>
                                            <p:tgtEl>
                                              <p:spTgt spid="10"/>
                                            </p:tgtEl>
                                          </p:cBhvr>
                                        </p:cmd>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2" nodeType="withEffect">
                                      <p:stCondLst>
                                        <p:cond delay="0"/>
                                      </p:stCondLst>
                                      <p:childTnLst>
                                        <p:animEffect transition="out" filter="fade">
                                          <p:cBhvr>
                                            <p:cTn id="68" dur="500" tmFilter="0, 0; .2, .5; .8, .5; 1, 0"/>
                                            <p:tgtEl>
                                              <p:spTgt spid="12"/>
                                            </p:tgtEl>
                                          </p:cBhvr>
                                        </p:animEffect>
                                        <p:animScale>
                                          <p:cBhvr>
                                            <p:cTn id="69" dur="250" autoRev="1" fill="hold"/>
                                            <p:tgtEl>
                                              <p:spTgt spid="12"/>
                                            </p:tgtEl>
                                          </p:cBhvr>
                                          <p:by x="105000" y="105000"/>
                                        </p:animScale>
                                      </p:childTnLst>
                                    </p:cTn>
                                  </p:par>
                                  <p:par>
                                    <p:cTn id="70" presetID="1" presetClass="mediacall" presetSubtype="0" fill="hold" nodeType="withEffect">
                                      <p:stCondLst>
                                        <p:cond delay="0"/>
                                      </p:stCondLst>
                                      <p:childTnLst>
                                        <p:cmd type="call" cmd="playFrom(0.0)">
                                          <p:cBhvr>
                                            <p:cTn id="71" dur="5120" fill="hold"/>
                                            <p:tgtEl>
                                              <p:spTgt spid="9"/>
                                            </p:tgtEl>
                                          </p:cBhvr>
                                        </p:cmd>
                                      </p:childTnLst>
                                    </p:cTn>
                                  </p:par>
                                </p:childTnLst>
                              </p:cTn>
                            </p:par>
                          </p:childTnLst>
                        </p:cTn>
                      </p:par>
                    </p:childTnLst>
                  </p:cTn>
                  <p:nextCondLst>
                    <p:cond evt="onClick" delay="0">
                      <p:tgtEl>
                        <p:spTgt spid="12"/>
                      </p:tgtEl>
                    </p:cond>
                  </p:nextCondLst>
                </p:seq>
                <p:audio>
                  <p:cMediaNode vol="80000">
                    <p:cTn id="72" fill="hold" display="0">
                      <p:stCondLst>
                        <p:cond delay="indefinite"/>
                      </p:stCondLst>
                      <p:endCondLst>
                        <p:cond evt="onStopAudio" delay="0">
                          <p:tgtEl>
                            <p:sldTgt/>
                          </p:tgtEl>
                        </p:cond>
                      </p:endCondLst>
                    </p:cTn>
                    <p:tgtEl>
                      <p:spTgt spid="7"/>
                    </p:tgtEl>
                  </p:cMediaNode>
                </p:audio>
                <p:audio>
                  <p:cMediaNode vol="80000">
                    <p:cTn id="73" fill="hold" display="0">
                      <p:stCondLst>
                        <p:cond delay="indefinite"/>
                      </p:stCondLst>
                      <p:endCondLst>
                        <p:cond evt="onStopAudio" delay="0">
                          <p:tgtEl>
                            <p:sldTgt/>
                          </p:tgtEl>
                        </p:cond>
                      </p:endCondLst>
                    </p:cTn>
                    <p:tgtEl>
                      <p:spTgt spid="8"/>
                    </p:tgtEl>
                  </p:cMediaNode>
                </p:audio>
                <p:audio>
                  <p:cMediaNode vol="80000">
                    <p:cTn id="74" fill="hold" display="0">
                      <p:stCondLst>
                        <p:cond delay="indefinite"/>
                      </p:stCondLst>
                      <p:endCondLst>
                        <p:cond evt="onStopAudio" delay="0">
                          <p:tgtEl>
                            <p:sldTgt/>
                          </p:tgtEl>
                        </p:cond>
                      </p:endCondLst>
                    </p:cTn>
                    <p:tgtEl>
                      <p:spTgt spid="9"/>
                    </p:tgtEl>
                  </p:cMediaNode>
                </p:audio>
                <p:audio>
                  <p:cMediaNode vol="80000">
                    <p:cTn id="75" fill="hold" display="0">
                      <p:stCondLst>
                        <p:cond delay="indefinite"/>
                      </p:stCondLst>
                      <p:endCondLst>
                        <p:cond evt="onStopAudio" delay="0">
                          <p:tgtEl>
                            <p:sldTgt/>
                          </p:tgtEl>
                        </p:cond>
                      </p:endCondLst>
                    </p:cTn>
                    <p:tgtEl>
                      <p:spTgt spid="10"/>
                    </p:tgtEl>
                  </p:cMediaNode>
                </p:audio>
              </p:childTnLst>
            </p:cTn>
          </p:par>
        </p:tnLst>
        <p:bldLst>
          <p:bldP spid="3" grpId="0" animBg="1"/>
          <p:bldP spid="3" grpId="1" animBg="1"/>
          <p:bldP spid="3" grpId="2" animBg="1"/>
          <p:bldP spid="4" grpId="0" animBg="1"/>
          <p:bldP spid="4" grpId="1" animBg="1"/>
          <p:bldP spid="11" grpId="0" animBg="1"/>
          <p:bldP spid="11" grpId="1" animBg="1"/>
          <p:bldP spid="11" grpId="2" animBg="1"/>
          <p:bldP spid="12" grpId="0" animBg="1"/>
          <p:bldP spid="12" grpId="1" animBg="1"/>
          <p:bldP spid="12"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7"/>
                                            </p:tgtEl>
                                          </p:cBhvr>
                                        </p:cmd>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 calcmode="lin" valueType="num">
                                          <p:cBhvr>
                                            <p:cTn id="39" dur="500" fill="hold"/>
                                            <p:tgtEl>
                                              <p:spTgt spid="6"/>
                                            </p:tgtEl>
                                            <p:attrNameLst>
                                              <p:attrName>style.rotation</p:attrName>
                                            </p:attrNameLst>
                                          </p:cBhvr>
                                          <p:tavLst>
                                            <p:tav tm="0">
                                              <p:val>
                                                <p:fltVal val="360"/>
                                              </p:val>
                                            </p:tav>
                                            <p:tav tm="100000">
                                              <p:val>
                                                <p:fltVal val="0"/>
                                              </p:val>
                                            </p:tav>
                                          </p:tavLst>
                                        </p:anim>
                                        <p:animEffect transition="in" filter="fade">
                                          <p:cBhvr>
                                            <p:cTn id="40"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13" name="cashreg.wav"/>
                                            </p:tgtEl>
                                          </p:cMediaNode>
                                        </p:audio>
                                      </p:subTnLst>
                                    </p:cTn>
                                  </p:par>
                                  <p:par>
                                    <p:cTn id="41" presetID="32" presetClass="emph" presetSubtype="0" fill="hold" nodeType="withEffect">
                                      <p:stCondLst>
                                        <p:cond delay="200"/>
                                      </p:stCondLst>
                                      <p:childTnLst>
                                        <p:animRot by="120000">
                                          <p:cBhvr>
                                            <p:cTn id="42" dur="100" fill="hold">
                                              <p:stCondLst>
                                                <p:cond delay="0"/>
                                              </p:stCondLst>
                                            </p:cTn>
                                            <p:tgtEl>
                                              <p:spTgt spid="6"/>
                                            </p:tgtEl>
                                            <p:attrNameLst>
                                              <p:attrName>r</p:attrName>
                                            </p:attrNameLst>
                                          </p:cBhvr>
                                        </p:animRot>
                                        <p:animRot by="-240000">
                                          <p:cBhvr>
                                            <p:cTn id="43" dur="200" fill="hold">
                                              <p:stCondLst>
                                                <p:cond delay="200"/>
                                              </p:stCondLst>
                                            </p:cTn>
                                            <p:tgtEl>
                                              <p:spTgt spid="6"/>
                                            </p:tgtEl>
                                            <p:attrNameLst>
                                              <p:attrName>r</p:attrName>
                                            </p:attrNameLst>
                                          </p:cBhvr>
                                        </p:animRot>
                                        <p:animRot by="240000">
                                          <p:cBhvr>
                                            <p:cTn id="44" dur="200" fill="hold">
                                              <p:stCondLst>
                                                <p:cond delay="400"/>
                                              </p:stCondLst>
                                            </p:cTn>
                                            <p:tgtEl>
                                              <p:spTgt spid="6"/>
                                            </p:tgtEl>
                                            <p:attrNameLst>
                                              <p:attrName>r</p:attrName>
                                            </p:attrNameLst>
                                          </p:cBhvr>
                                        </p:animRot>
                                        <p:animRot by="-240000">
                                          <p:cBhvr>
                                            <p:cTn id="45" dur="200" fill="hold">
                                              <p:stCondLst>
                                                <p:cond delay="600"/>
                                              </p:stCondLst>
                                            </p:cTn>
                                            <p:tgtEl>
                                              <p:spTgt spid="6"/>
                                            </p:tgtEl>
                                            <p:attrNameLst>
                                              <p:attrName>r</p:attrName>
                                            </p:attrNameLst>
                                          </p:cBhvr>
                                        </p:animRot>
                                        <p:animRot by="120000">
                                          <p:cBhvr>
                                            <p:cTn id="46" dur="200" fill="hold">
                                              <p:stCondLst>
                                                <p:cond delay="800"/>
                                              </p:stCondLst>
                                            </p:cTn>
                                            <p:tgtEl>
                                              <p:spTgt spid="6"/>
                                            </p:tgtEl>
                                            <p:attrNameLst>
                                              <p:attrName>r</p:attrName>
                                            </p:attrNameLst>
                                          </p:cBhvr>
                                        </p:animRot>
                                      </p:childTnLst>
                                    </p:cTn>
                                  </p:par>
                                  <p:par>
                                    <p:cTn id="47" presetID="10" presetClass="exit" presetSubtype="0" fill="hold" grpId="1" nodeType="withEffect">
                                      <p:stCondLst>
                                        <p:cond delay="20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20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20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grpId="2" nodeType="withEffect">
                                      <p:stCondLst>
                                        <p:cond delay="0"/>
                                      </p:stCondLst>
                                      <p:childTnLst>
                                        <p:animEffect transition="out" filter="fade">
                                          <p:cBhvr>
                                            <p:cTn id="60" dur="500" tmFilter="0, 0; .2, .5; .8, .5; 1, 0"/>
                                            <p:tgtEl>
                                              <p:spTgt spid="11"/>
                                            </p:tgtEl>
                                          </p:cBhvr>
                                        </p:animEffect>
                                        <p:animScale>
                                          <p:cBhvr>
                                            <p:cTn id="61" dur="250" autoRev="1" fill="hold"/>
                                            <p:tgtEl>
                                              <p:spTgt spid="11"/>
                                            </p:tgtEl>
                                          </p:cBhvr>
                                          <p:by x="105000" y="105000"/>
                                        </p:animScale>
                                      </p:childTnLst>
                                    </p:cTn>
                                  </p:par>
                                  <p:par>
                                    <p:cTn id="62" presetID="1" presetClass="mediacall" presetSubtype="0" fill="hold" nodeType="withEffect">
                                      <p:stCondLst>
                                        <p:cond delay="0"/>
                                      </p:stCondLst>
                                      <p:childTnLst>
                                        <p:cmd type="call" cmd="playFrom(0.0)">
                                          <p:cBhvr>
                                            <p:cTn id="63" dur="5120" fill="hold"/>
                                            <p:tgtEl>
                                              <p:spTgt spid="10"/>
                                            </p:tgtEl>
                                          </p:cBhvr>
                                        </p:cmd>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2" nodeType="withEffect">
                                      <p:stCondLst>
                                        <p:cond delay="0"/>
                                      </p:stCondLst>
                                      <p:childTnLst>
                                        <p:animEffect transition="out" filter="fade">
                                          <p:cBhvr>
                                            <p:cTn id="68" dur="500" tmFilter="0, 0; .2, .5; .8, .5; 1, 0"/>
                                            <p:tgtEl>
                                              <p:spTgt spid="12"/>
                                            </p:tgtEl>
                                          </p:cBhvr>
                                        </p:animEffect>
                                        <p:animScale>
                                          <p:cBhvr>
                                            <p:cTn id="69" dur="250" autoRev="1" fill="hold"/>
                                            <p:tgtEl>
                                              <p:spTgt spid="12"/>
                                            </p:tgtEl>
                                          </p:cBhvr>
                                          <p:by x="105000" y="105000"/>
                                        </p:animScale>
                                      </p:childTnLst>
                                    </p:cTn>
                                  </p:par>
                                  <p:par>
                                    <p:cTn id="70" presetID="1" presetClass="mediacall" presetSubtype="0" fill="hold" nodeType="withEffect">
                                      <p:stCondLst>
                                        <p:cond delay="0"/>
                                      </p:stCondLst>
                                      <p:childTnLst>
                                        <p:cmd type="call" cmd="playFrom(0.0)">
                                          <p:cBhvr>
                                            <p:cTn id="71" dur="5120" fill="hold"/>
                                            <p:tgtEl>
                                              <p:spTgt spid="9"/>
                                            </p:tgtEl>
                                          </p:cBhvr>
                                        </p:cmd>
                                      </p:childTnLst>
                                    </p:cTn>
                                  </p:par>
                                </p:childTnLst>
                              </p:cTn>
                            </p:par>
                          </p:childTnLst>
                        </p:cTn>
                      </p:par>
                    </p:childTnLst>
                  </p:cTn>
                  <p:nextCondLst>
                    <p:cond evt="onClick" delay="0">
                      <p:tgtEl>
                        <p:spTgt spid="12"/>
                      </p:tgtEl>
                    </p:cond>
                  </p:nextCondLst>
                </p:seq>
                <p:audio>
                  <p:cMediaNode vol="80000">
                    <p:cTn id="72" fill="hold" display="0">
                      <p:stCondLst>
                        <p:cond delay="indefinite"/>
                      </p:stCondLst>
                      <p:endCondLst>
                        <p:cond evt="onStopAudio" delay="0">
                          <p:tgtEl>
                            <p:sldTgt/>
                          </p:tgtEl>
                        </p:cond>
                      </p:endCondLst>
                    </p:cTn>
                    <p:tgtEl>
                      <p:spTgt spid="7"/>
                    </p:tgtEl>
                  </p:cMediaNode>
                </p:audio>
                <p:audio>
                  <p:cMediaNode vol="80000">
                    <p:cTn id="73" fill="hold" display="0">
                      <p:stCondLst>
                        <p:cond delay="indefinite"/>
                      </p:stCondLst>
                      <p:endCondLst>
                        <p:cond evt="onStopAudio" delay="0">
                          <p:tgtEl>
                            <p:sldTgt/>
                          </p:tgtEl>
                        </p:cond>
                      </p:endCondLst>
                    </p:cTn>
                    <p:tgtEl>
                      <p:spTgt spid="8"/>
                    </p:tgtEl>
                  </p:cMediaNode>
                </p:audio>
                <p:audio>
                  <p:cMediaNode vol="80000">
                    <p:cTn id="74" fill="hold" display="0">
                      <p:stCondLst>
                        <p:cond delay="indefinite"/>
                      </p:stCondLst>
                      <p:endCondLst>
                        <p:cond evt="onStopAudio" delay="0">
                          <p:tgtEl>
                            <p:sldTgt/>
                          </p:tgtEl>
                        </p:cond>
                      </p:endCondLst>
                    </p:cTn>
                    <p:tgtEl>
                      <p:spTgt spid="9"/>
                    </p:tgtEl>
                  </p:cMediaNode>
                </p:audio>
                <p:audio>
                  <p:cMediaNode vol="80000">
                    <p:cTn id="75" fill="hold" display="0">
                      <p:stCondLst>
                        <p:cond delay="indefinite"/>
                      </p:stCondLst>
                      <p:endCondLst>
                        <p:cond evt="onStopAudio" delay="0">
                          <p:tgtEl>
                            <p:sldTgt/>
                          </p:tgtEl>
                        </p:cond>
                      </p:endCondLst>
                    </p:cTn>
                    <p:tgtEl>
                      <p:spTgt spid="10"/>
                    </p:tgtEl>
                  </p:cMediaNode>
                </p:audio>
              </p:childTnLst>
            </p:cTn>
          </p:par>
        </p:tnLst>
        <p:bldLst>
          <p:bldP spid="3" grpId="0" animBg="1"/>
          <p:bldP spid="3" grpId="1" animBg="1"/>
          <p:bldP spid="3" grpId="2" animBg="1"/>
          <p:bldP spid="4" grpId="0" animBg="1"/>
          <p:bldP spid="4" grpId="1" animBg="1"/>
          <p:bldP spid="11" grpId="0" animBg="1"/>
          <p:bldP spid="11" grpId="1" animBg="1"/>
          <p:bldP spid="11" grpId="2" animBg="1"/>
          <p:bldP spid="12" grpId="0" animBg="1"/>
          <p:bldP spid="12" grpId="1" animBg="1"/>
          <p:bldP spid="12" grpId="2"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2" name="Group 1">
            <a:extLst>
              <a:ext uri="{FF2B5EF4-FFF2-40B4-BE49-F238E27FC236}">
                <a16:creationId xmlns:a16="http://schemas.microsoft.com/office/drawing/2014/main" id="{3FB00C32-40DD-4AC0-A659-1BF3CEBDEE86}"/>
              </a:ext>
            </a:extLst>
          </p:cNvPr>
          <p:cNvGrpSpPr/>
          <p:nvPr/>
        </p:nvGrpSpPr>
        <p:grpSpPr>
          <a:xfrm>
            <a:off x="1198881" y="91439"/>
            <a:ext cx="7350034" cy="2573020"/>
            <a:chOff x="1198882" y="91439"/>
            <a:chExt cx="6191120" cy="2573020"/>
          </a:xfrm>
        </p:grpSpPr>
        <p:sp>
          <p:nvSpPr>
            <p:cNvPr id="2277" name="Google Shape;2277;p57"/>
            <p:cNvSpPr/>
            <p:nvPr/>
          </p:nvSpPr>
          <p:spPr>
            <a:xfrm>
              <a:off x="1198882" y="91439"/>
              <a:ext cx="6191120" cy="2573020"/>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TextBox 7">
              <a:extLst>
                <a:ext uri="{FF2B5EF4-FFF2-40B4-BE49-F238E27FC236}">
                  <a16:creationId xmlns:a16="http://schemas.microsoft.com/office/drawing/2014/main" id="{DF792322-10B0-43FD-B4C7-E339EAB88A24}"/>
                </a:ext>
              </a:extLst>
            </p:cNvPr>
            <p:cNvSpPr txBox="1"/>
            <p:nvPr/>
          </p:nvSpPr>
          <p:spPr>
            <a:xfrm>
              <a:off x="1585062" y="921738"/>
              <a:ext cx="5711348" cy="769441"/>
            </a:xfrm>
            <a:prstGeom prst="rect">
              <a:avLst/>
            </a:prstGeom>
            <a:noFill/>
          </p:spPr>
          <p:txBody>
            <a:bodyPr wrap="square" rtlCol="0">
              <a:spAutoFit/>
            </a:bodyPr>
            <a:lstStyle/>
            <a:p>
              <a:pPr algn="just"/>
              <a:r>
                <a:rPr lang="en-US" sz="4400" b="1">
                  <a:solidFill>
                    <a:srgbClr val="FF0000"/>
                  </a:solidFill>
                  <a:latin typeface="Calibri" panose="020F0502020204030204" pitchFamily="34" charset="0"/>
                  <a:cs typeface="Calibri" panose="020F0502020204030204" pitchFamily="34" charset="0"/>
                </a:rPr>
                <a:t>TẠM BIỆT VÀ HẸN GẶP LẠI</a:t>
              </a:r>
              <a:endParaRPr lang="en-US" sz="4400" b="1" dirty="0">
                <a:solidFill>
                  <a:srgbClr val="FF0000"/>
                </a:solidFill>
                <a:latin typeface="Calibri" panose="020F0502020204030204" pitchFamily="34" charset="0"/>
                <a:cs typeface="Calibri" panose="020F0502020204030204" pitchFamily="34" charset="0"/>
              </a:endParaRPr>
            </a:p>
          </p:txBody>
        </p:sp>
      </p:grpSp>
      <p:pic>
        <p:nvPicPr>
          <p:cNvPr id="10" name="Picture 24">
            <a:extLst>
              <a:ext uri="{FF2B5EF4-FFF2-40B4-BE49-F238E27FC236}">
                <a16:creationId xmlns:a16="http://schemas.microsoft.com/office/drawing/2014/main" id="{453B91B1-CFFC-40C8-8748-1D4347F93C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193181"/>
            <a:ext cx="1708385" cy="2817954"/>
          </a:xfrm>
          <a:prstGeom prst="rect">
            <a:avLst/>
          </a:prstGeom>
        </p:spPr>
      </p:pic>
      <p:pic>
        <p:nvPicPr>
          <p:cNvPr id="11" name="Picture 5">
            <a:extLst>
              <a:ext uri="{FF2B5EF4-FFF2-40B4-BE49-F238E27FC236}">
                <a16:creationId xmlns:a16="http://schemas.microsoft.com/office/drawing/2014/main" id="{56420502-B034-435D-8B79-51FFCBAFBA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53073" y="2275256"/>
            <a:ext cx="1708385" cy="2653803"/>
          </a:xfrm>
          <a:prstGeom prst="rect">
            <a:avLst/>
          </a:prstGeom>
        </p:spPr>
      </p:pic>
    </p:spTree>
    <p:extLst>
      <p:ext uri="{BB962C8B-B14F-4D97-AF65-F5344CB8AC3E}">
        <p14:creationId xmlns:p14="http://schemas.microsoft.com/office/powerpoint/2010/main" val="40694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179370" y="536568"/>
            <a:ext cx="8964630" cy="442119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26630">
              <a:buClrTx/>
              <a:defRPr/>
            </a:pPr>
            <a:r>
              <a:rPr lang="en-US" sz="1800" b="1" kern="1200" dirty="0">
                <a:solidFill>
                  <a:srgbClr val="FF0000"/>
                </a:solidFill>
                <a:latin typeface="Times New Roman" panose="02020603050405020304" pitchFamily="18" charset="0"/>
                <a:cs typeface="Times New Roman" panose="02020603050405020304" pitchFamily="18" charset="0"/>
              </a:rPr>
              <a:t>BÀI SOẠN CỦA EM LAN H</a:t>
            </a:r>
            <a:r>
              <a:rPr lang="vi-VN" sz="1800" b="1" kern="1200" dirty="0">
                <a:solidFill>
                  <a:srgbClr val="FF0000"/>
                </a:solidFill>
                <a:latin typeface="Times New Roman" panose="02020603050405020304" pitchFamily="18" charset="0"/>
                <a:cs typeface="Times New Roman" panose="02020603050405020304" pitchFamily="18" charset="0"/>
              </a:rPr>
              <a:t>ƯƠN</a:t>
            </a:r>
            <a:r>
              <a:rPr lang="en-US" sz="1800" b="1" kern="1200" dirty="0">
                <a:solidFill>
                  <a:srgbClr val="FF0000"/>
                </a:solidFill>
                <a:latin typeface="Times New Roman" panose="02020603050405020304" pitchFamily="18" charset="0"/>
                <a:cs typeface="Times New Roman" panose="02020603050405020304" pitchFamily="18" charset="0"/>
              </a:rPr>
              <a:t>G – 035.447.3852</a:t>
            </a:r>
          </a:p>
          <a:p>
            <a:pPr algn="ctr" defTabSz="626630">
              <a:buClrTx/>
              <a:defRPr/>
            </a:pPr>
            <a:r>
              <a:rPr lang="en-US" sz="1800" b="1" kern="1200">
                <a:solidFill>
                  <a:srgbClr val="FF0000"/>
                </a:solidFill>
                <a:latin typeface="Times New Roman" panose="02020603050405020304" pitchFamily="18" charset="0"/>
                <a:cs typeface="Times New Roman" panose="02020603050405020304" pitchFamily="18" charset="0"/>
              </a:rPr>
              <a:t>KÍNH </a:t>
            </a:r>
            <a:r>
              <a:rPr lang="en-US" sz="1800" b="1" kern="1200" dirty="0">
                <a:solidFill>
                  <a:srgbClr val="FF0000"/>
                </a:solidFill>
                <a:latin typeface="Times New Roman" panose="02020603050405020304" pitchFamily="18" charset="0"/>
                <a:cs typeface="Times New Roman" panose="02020603050405020304" pitchFamily="18" charset="0"/>
              </a:rPr>
              <a:t>MONG QUÝ THẦY/ CÔ </a:t>
            </a:r>
            <a:r>
              <a:rPr lang="en-US" sz="3300" b="1" kern="1200">
                <a:solidFill>
                  <a:prstClr val="black"/>
                </a:solidFill>
                <a:latin typeface="Times New Roman" panose="02020603050405020304" pitchFamily="18" charset="0"/>
                <a:cs typeface="Times New Roman" panose="02020603050405020304" pitchFamily="18" charset="0"/>
              </a:rPr>
              <a:t>KHÔNG CHIA SẺ BÀI </a:t>
            </a:r>
            <a:r>
              <a:rPr lang="en-US" sz="1800" b="1" kern="1200">
                <a:solidFill>
                  <a:srgbClr val="FF0000"/>
                </a:solidFill>
                <a:latin typeface="Times New Roman" panose="02020603050405020304" pitchFamily="18" charset="0"/>
                <a:cs typeface="Times New Roman" panose="02020603050405020304" pitchFamily="18" charset="0"/>
              </a:rPr>
              <a:t>VÀO CÁC </a:t>
            </a:r>
          </a:p>
          <a:p>
            <a:pPr algn="ctr" defTabSz="626630">
              <a:buClrTx/>
              <a:defRPr/>
            </a:pPr>
            <a:r>
              <a:rPr lang="en-US" sz="2400" b="1" kern="1200">
                <a:solidFill>
                  <a:srgbClr val="002060"/>
                </a:solidFill>
                <a:latin typeface="Times New Roman" panose="02020603050405020304" pitchFamily="18" charset="0"/>
                <a:cs typeface="Times New Roman" panose="02020603050405020304" pitchFamily="18" charset="0"/>
              </a:rPr>
              <a:t>HỘI </a:t>
            </a:r>
            <a:r>
              <a:rPr lang="en-US" sz="2400" b="1" kern="1200" dirty="0">
                <a:solidFill>
                  <a:srgbClr val="002060"/>
                </a:solidFill>
                <a:latin typeface="Times New Roman" panose="02020603050405020304" pitchFamily="18" charset="0"/>
                <a:cs typeface="Times New Roman" panose="02020603050405020304" pitchFamily="18" charset="0"/>
              </a:rPr>
              <a:t>NHÓM ZALO HAY FB, CÁC WEB..... </a:t>
            </a:r>
            <a:endParaRPr lang="en-US" sz="3000" b="1" kern="1200" dirty="0">
              <a:solidFill>
                <a:srgbClr val="002060"/>
              </a:solidFill>
              <a:latin typeface="Times New Roman" panose="02020603050405020304" pitchFamily="18" charset="0"/>
              <a:cs typeface="Times New Roman" panose="02020603050405020304" pitchFamily="18" charset="0"/>
            </a:endParaRPr>
          </a:p>
          <a:p>
            <a:pPr algn="ctr" defTabSz="626630">
              <a:buClrTx/>
              <a:defRPr/>
            </a:pPr>
            <a:r>
              <a:rPr lang="en-US" sz="2100" b="1" kern="1200">
                <a:solidFill>
                  <a:srgbClr val="00B0F0"/>
                </a:solidFill>
                <a:latin typeface="Times New Roman" panose="02020603050405020304" pitchFamily="18" charset="0"/>
                <a:cs typeface="Times New Roman" panose="02020603050405020304" pitchFamily="18" charset="0"/>
              </a:rPr>
              <a:t>EM </a:t>
            </a:r>
            <a:r>
              <a:rPr lang="en-US" sz="2100" b="1" kern="1200" dirty="0">
                <a:solidFill>
                  <a:srgbClr val="00B0F0"/>
                </a:solidFill>
                <a:latin typeface="Times New Roman" panose="02020603050405020304" pitchFamily="18" charset="0"/>
                <a:cs typeface="Times New Roman" panose="02020603050405020304" pitchFamily="18" charset="0"/>
              </a:rPr>
              <a:t>CHỈ GIAO DỊCH BẰNG DUY NHẤT 1 NICK FB : LAN H</a:t>
            </a:r>
            <a:r>
              <a:rPr lang="vi-VN" sz="2100" b="1" kern="1200" dirty="0">
                <a:solidFill>
                  <a:srgbClr val="00B0F0"/>
                </a:solidFill>
                <a:latin typeface="Times New Roman" panose="02020603050405020304" pitchFamily="18" charset="0"/>
                <a:cs typeface="Times New Roman" panose="02020603050405020304" pitchFamily="18" charset="0"/>
              </a:rPr>
              <a:t>Ư</a:t>
            </a:r>
            <a:r>
              <a:rPr lang="en-US" sz="2100" b="1" kern="1200">
                <a:solidFill>
                  <a:srgbClr val="00B0F0"/>
                </a:solidFill>
                <a:latin typeface="Times New Roman" panose="02020603050405020304" pitchFamily="18" charset="0"/>
                <a:cs typeface="Times New Roman" panose="02020603050405020304" pitchFamily="18" charset="0"/>
              </a:rPr>
              <a:t>ƠNG </a:t>
            </a:r>
            <a:r>
              <a:rPr lang="en-US" sz="2100" b="1" kern="1200">
                <a:solidFill>
                  <a:srgbClr val="00B050"/>
                </a:solidFill>
                <a:latin typeface="Times New Roman" panose="02020603050405020304" pitchFamily="18" charset="0"/>
                <a:cs typeface="Times New Roman" panose="02020603050405020304" pitchFamily="18" charset="0"/>
              </a:rPr>
              <a:t>LINK FB: https://www.facebook.com/GADTLANHUONG0354473852</a:t>
            </a:r>
          </a:p>
          <a:p>
            <a:pPr algn="ctr" defTabSz="626630">
              <a:buClrTx/>
              <a:defRPr/>
            </a:pPr>
            <a:r>
              <a:rPr lang="en-US" sz="2100" b="1" kern="1200">
                <a:solidFill>
                  <a:srgbClr val="00B0F0"/>
                </a:solidFill>
                <a:latin typeface="Times New Roman" panose="02020603050405020304" pitchFamily="18" charset="0"/>
                <a:cs typeface="Times New Roman" panose="02020603050405020304" pitchFamily="18" charset="0"/>
              </a:rPr>
              <a:t>VÀ </a:t>
            </a:r>
            <a:r>
              <a:rPr lang="en-US" sz="2100" b="1" kern="1200" dirty="0">
                <a:solidFill>
                  <a:srgbClr val="00B0F0"/>
                </a:solidFill>
                <a:latin typeface="Times New Roman" panose="02020603050405020304" pitchFamily="18" charset="0"/>
                <a:cs typeface="Times New Roman" panose="02020603050405020304" pitchFamily="18" charset="0"/>
              </a:rPr>
              <a:t>ZALO LAN H</a:t>
            </a:r>
            <a:r>
              <a:rPr lang="vi-VN" sz="2100" b="1" kern="1200" dirty="0">
                <a:solidFill>
                  <a:srgbClr val="00B0F0"/>
                </a:solidFill>
                <a:latin typeface="Times New Roman" panose="02020603050405020304" pitchFamily="18" charset="0"/>
                <a:cs typeface="Times New Roman" panose="02020603050405020304" pitchFamily="18" charset="0"/>
              </a:rPr>
              <a:t>Ư</a:t>
            </a:r>
            <a:r>
              <a:rPr lang="en-US" sz="2100" b="1" kern="1200" dirty="0">
                <a:solidFill>
                  <a:srgbClr val="00B0F0"/>
                </a:solidFill>
                <a:latin typeface="Times New Roman" panose="02020603050405020304" pitchFamily="18" charset="0"/>
                <a:cs typeface="Times New Roman" panose="02020603050405020304" pitchFamily="18" charset="0"/>
              </a:rPr>
              <a:t>ƠNG SĐT </a:t>
            </a:r>
            <a:r>
              <a:rPr lang="en-US" sz="2100" b="1" kern="1200" dirty="0">
                <a:solidFill>
                  <a:srgbClr val="00B050"/>
                </a:solidFill>
                <a:latin typeface="Times New Roman" panose="02020603050405020304" pitchFamily="18" charset="0"/>
                <a:cs typeface="Times New Roman" panose="02020603050405020304" pitchFamily="18" charset="0"/>
              </a:rPr>
              <a:t>0354473852</a:t>
            </a:r>
            <a:r>
              <a:rPr lang="en-US" sz="2100" b="1" kern="1200">
                <a:solidFill>
                  <a:srgbClr val="00B0F0"/>
                </a:solidFill>
                <a:latin typeface="Times New Roman" panose="02020603050405020304" pitchFamily="18" charset="0"/>
                <a:cs typeface="Times New Roman" panose="02020603050405020304" pitchFamily="18" charset="0"/>
              </a:rPr>
              <a:t>. </a:t>
            </a:r>
          </a:p>
          <a:p>
            <a:pPr algn="ctr" defTabSz="626630">
              <a:buClrTx/>
              <a:defRPr/>
            </a:pPr>
            <a:r>
              <a:rPr lang="en-US" sz="2100" b="1" kern="1200">
                <a:solidFill>
                  <a:srgbClr val="00B0F0"/>
                </a:solidFill>
                <a:latin typeface="Times New Roman" panose="02020603050405020304" pitchFamily="18" charset="0"/>
                <a:cs typeface="Times New Roman" panose="02020603050405020304" pitchFamily="18" charset="0"/>
              </a:rPr>
              <a:t>MỌI </a:t>
            </a:r>
            <a:r>
              <a:rPr lang="en-US" sz="2100" b="1" kern="1200" dirty="0">
                <a:solidFill>
                  <a:srgbClr val="00B0F0"/>
                </a:solidFill>
                <a:latin typeface="Times New Roman" panose="02020603050405020304" pitchFamily="18" charset="0"/>
                <a:cs typeface="Times New Roman" panose="02020603050405020304" pitchFamily="18" charset="0"/>
              </a:rPr>
              <a:t>GIAO DỊCH BẰNG NICK KHÁC ĐỀU LÀ MẠO DANH EM VÀ LỪA ĐẢO </a:t>
            </a:r>
            <a:r>
              <a:rPr lang="en-US" sz="2100" b="1" kern="1200">
                <a:solidFill>
                  <a:srgbClr val="00B0F0"/>
                </a:solidFill>
                <a:latin typeface="Times New Roman" panose="02020603050405020304" pitchFamily="18" charset="0"/>
                <a:cs typeface="Times New Roman" panose="02020603050405020304" pitchFamily="18" charset="0"/>
              </a:rPr>
              <a:t>Ạ!</a:t>
            </a:r>
          </a:p>
          <a:p>
            <a:pPr algn="ctr" defTabSz="626630">
              <a:buClrTx/>
              <a:defRPr/>
            </a:pPr>
            <a:endParaRPr lang="en-US" sz="2100" b="1" kern="1200">
              <a:solidFill>
                <a:srgbClr val="00B0F0"/>
              </a:solidFill>
              <a:latin typeface="Times New Roman" panose="02020603050405020304" pitchFamily="18" charset="0"/>
              <a:cs typeface="Times New Roman" panose="02020603050405020304" pitchFamily="18" charset="0"/>
            </a:endParaRPr>
          </a:p>
          <a:p>
            <a:pPr algn="ctr" defTabSz="626630">
              <a:buClrTx/>
              <a:defRPr/>
            </a:pPr>
            <a:r>
              <a:rPr lang="en-US" sz="2100" b="1" kern="1200">
                <a:solidFill>
                  <a:sysClr val="windowText" lastClr="000000"/>
                </a:solidFill>
                <a:latin typeface="Times New Roman" panose="02020603050405020304" pitchFamily="18" charset="0"/>
                <a:cs typeface="Times New Roman" panose="02020603050405020304" pitchFamily="18" charset="0"/>
              </a:rPr>
              <a:t>THẦY CÔ QUAN TÂM GIÁO ÁN ĐIỆN TỬ CHƯƠNG TRÌNH LỚP 5 MỚI VUI LÒNG KẾT BẠN NHẮN TIN QUA SỐ ZALO 0354473852</a:t>
            </a:r>
            <a:endParaRPr lang="en-US" sz="2100" b="1" kern="1200" dirty="0">
              <a:solidFill>
                <a:sysClr val="windowText" lastClr="000000"/>
              </a:solidFill>
              <a:latin typeface="Times New Roman" panose="02020603050405020304" pitchFamily="18" charset="0"/>
              <a:cs typeface="Times New Roman" panose="02020603050405020304" pitchFamily="18" charset="0"/>
            </a:endParaRPr>
          </a:p>
          <a:p>
            <a:pPr algn="ctr" defTabSz="626630">
              <a:buClrTx/>
              <a:defRPr/>
            </a:pPr>
            <a:endParaRPr lang="en-US" sz="1800" b="1" kern="1200" dirty="0">
              <a:solidFill>
                <a:srgbClr val="FF0000"/>
              </a:solidFill>
              <a:latin typeface="Times New Roman" panose="02020603050405020304" pitchFamily="18" charset="0"/>
              <a:cs typeface="Times New Roman" panose="02020603050405020304" pitchFamily="18" charset="0"/>
            </a:endParaRPr>
          </a:p>
          <a:p>
            <a:pPr algn="ctr" defTabSz="626630">
              <a:buClrTx/>
              <a:defRPr/>
            </a:pPr>
            <a:r>
              <a:rPr lang="en-US" sz="1800" b="1" kern="1200" dirty="0">
                <a:solidFill>
                  <a:srgbClr val="FF0000"/>
                </a:solidFill>
                <a:latin typeface="Times New Roman" panose="02020603050405020304" pitchFamily="18" charset="0"/>
                <a:cs typeface="Times New Roman" panose="02020603050405020304" pitchFamily="18" charset="0"/>
              </a:rPr>
              <a:t>EM XIN CHÂN THÀNH CẢM </a:t>
            </a:r>
            <a:r>
              <a:rPr lang="vi-VN" sz="1800" b="1" kern="1200" dirty="0">
                <a:solidFill>
                  <a:srgbClr val="FF0000"/>
                </a:solidFill>
                <a:latin typeface="Times New Roman" panose="02020603050405020304" pitchFamily="18" charset="0"/>
                <a:cs typeface="Times New Roman" panose="02020603050405020304" pitchFamily="18" charset="0"/>
              </a:rPr>
              <a:t>Ơ</a:t>
            </a:r>
            <a:r>
              <a:rPr lang="en-US" sz="1800" b="1" kern="1200" dirty="0">
                <a:solidFill>
                  <a:srgbClr val="FF0000"/>
                </a:solidFill>
                <a:latin typeface="Times New Roman" panose="02020603050405020304" pitchFamily="18" charset="0"/>
                <a:cs typeface="Times New Roman" panose="02020603050405020304" pitchFamily="18" charset="0"/>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179371" y="155380"/>
            <a:ext cx="831407" cy="823093"/>
          </a:xfrm>
          <a:prstGeom prst="rect">
            <a:avLst/>
          </a:prstGeom>
        </p:spPr>
      </p:pic>
    </p:spTree>
    <p:extLst>
      <p:ext uri="{BB962C8B-B14F-4D97-AF65-F5344CB8AC3E}">
        <p14:creationId xmlns:p14="http://schemas.microsoft.com/office/powerpoint/2010/main" val="2510448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565468" y="2907009"/>
            <a:ext cx="1930418" cy="2236491"/>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15428" y="2489200"/>
            <a:ext cx="2345738" cy="2654300"/>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04321" y="3328204"/>
            <a:ext cx="1190979" cy="1115054"/>
          </a:xfrm>
          <a:prstGeom prst="rect">
            <a:avLst/>
          </a:prstGeom>
        </p:spPr>
      </p:pic>
      <p:sp>
        <p:nvSpPr>
          <p:cNvPr id="21" name="Rectangle: Rounded Corners 20">
            <a:extLst>
              <a:ext uri="{FF2B5EF4-FFF2-40B4-BE49-F238E27FC236}">
                <a16:creationId xmlns:a16="http://schemas.microsoft.com/office/drawing/2014/main" id="{05268679-1DB5-47E9-BFE3-3B73BD188C7E}"/>
              </a:ext>
            </a:extLst>
          </p:cNvPr>
          <p:cNvSpPr/>
          <p:nvPr/>
        </p:nvSpPr>
        <p:spPr>
          <a:xfrm>
            <a:off x="216817" y="814082"/>
            <a:ext cx="8458553" cy="1451587"/>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C8E5FE4-9C3A-4CC7-BD29-B5AC2570EA79}"/>
              </a:ext>
            </a:extLst>
          </p:cNvPr>
          <p:cNvSpPr txBox="1"/>
          <p:nvPr/>
        </p:nvSpPr>
        <p:spPr>
          <a:xfrm>
            <a:off x="216818" y="901427"/>
            <a:ext cx="8184232" cy="1077218"/>
          </a:xfrm>
          <a:prstGeom prst="rect">
            <a:avLst/>
          </a:prstGeom>
          <a:noFill/>
        </p:spPr>
        <p:txBody>
          <a:bodyPr wrap="square">
            <a:spAutoFit/>
          </a:bodyPr>
          <a:lstStyle/>
          <a:p>
            <a:pPr algn="ctr"/>
            <a:r>
              <a:rPr lang="vi-VN" sz="3200">
                <a:solidFill>
                  <a:srgbClr val="FF0000"/>
                </a:solidFill>
                <a:latin typeface="Calibri" panose="020F0502020204030204" pitchFamily="34" charset="0"/>
                <a:cs typeface="Calibri" panose="020F0502020204030204" pitchFamily="34" charset="0"/>
              </a:rPr>
              <a:t>→</a:t>
            </a:r>
            <a:r>
              <a:rPr lang="en-US" sz="3200">
                <a:solidFill>
                  <a:srgbClr val="FF0000"/>
                </a:solidFill>
                <a:latin typeface="Calibri" panose="020F0502020204030204" pitchFamily="34" charset="0"/>
                <a:cs typeface="Calibri" panose="020F0502020204030204" pitchFamily="34" charset="0"/>
              </a:rPr>
              <a:t> Thảo luận nhóm đôi </a:t>
            </a:r>
          </a:p>
          <a:p>
            <a:pPr algn="ctr"/>
            <a:r>
              <a:rPr lang="vi-VN" sz="3200">
                <a:latin typeface="Calibri" panose="020F0502020204030204" pitchFamily="34" charset="0"/>
                <a:cs typeface="Calibri" panose="020F0502020204030204" pitchFamily="34" charset="0"/>
              </a:rPr>
              <a:t>Viết phép tính tìm số con bò của ba địa phương</a:t>
            </a:r>
            <a:endParaRPr lang="vi-VN" sz="3200" dirty="0">
              <a:latin typeface="Calibri" panose="020F0502020204030204" pitchFamily="34" charset="0"/>
              <a:cs typeface="Calibri" panose="020F0502020204030204" pitchFamily="34" charset="0"/>
            </a:endParaRPr>
          </a:p>
        </p:txBody>
      </p:sp>
      <p:pic>
        <p:nvPicPr>
          <p:cNvPr id="1026" name="Picture 2" descr="Đặt ngay: mô hình Bò sữa Holstein MoJo bằng nhựa cao cấp">
            <a:extLst>
              <a:ext uri="{FF2B5EF4-FFF2-40B4-BE49-F238E27FC236}">
                <a16:creationId xmlns:a16="http://schemas.microsoft.com/office/drawing/2014/main" id="{2FED577A-35CA-4B58-8945-3A907B69AC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37126" y="1831265"/>
            <a:ext cx="3535766" cy="35357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Đặt ngay: mô hình Bò sữa Holstein MoJo bằng nhựa cao cấp">
            <a:extLst>
              <a:ext uri="{FF2B5EF4-FFF2-40B4-BE49-F238E27FC236}">
                <a16:creationId xmlns:a16="http://schemas.microsoft.com/office/drawing/2014/main" id="{3FF521E1-5EBA-4FBB-9D04-BCDC1C7C13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6476" y="2754630"/>
            <a:ext cx="2898984" cy="289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6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565468" y="2907009"/>
            <a:ext cx="1930418" cy="2236491"/>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15428" y="2489200"/>
            <a:ext cx="2345738" cy="2654300"/>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04321" y="3328204"/>
            <a:ext cx="1190979" cy="1115054"/>
          </a:xfrm>
          <a:prstGeom prst="rect">
            <a:avLst/>
          </a:prstGeom>
        </p:spPr>
      </p:pic>
      <p:sp>
        <p:nvSpPr>
          <p:cNvPr id="21" name="Rectangle: Rounded Corners 20">
            <a:extLst>
              <a:ext uri="{FF2B5EF4-FFF2-40B4-BE49-F238E27FC236}">
                <a16:creationId xmlns:a16="http://schemas.microsoft.com/office/drawing/2014/main" id="{05268679-1DB5-47E9-BFE3-3B73BD188C7E}"/>
              </a:ext>
            </a:extLst>
          </p:cNvPr>
          <p:cNvSpPr/>
          <p:nvPr/>
        </p:nvSpPr>
        <p:spPr>
          <a:xfrm>
            <a:off x="1908810" y="814082"/>
            <a:ext cx="4986490" cy="1451587"/>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8C8E5FE4-9C3A-4CC7-BD29-B5AC2570EA79}"/>
              </a:ext>
            </a:extLst>
          </p:cNvPr>
          <p:cNvSpPr txBox="1"/>
          <p:nvPr/>
        </p:nvSpPr>
        <p:spPr>
          <a:xfrm>
            <a:off x="216818" y="901427"/>
            <a:ext cx="818423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r>
              <a:rPr kumimoji="0" lang="en-US"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Thảo luận nhóm đôi </a:t>
            </a:r>
          </a:p>
          <a:p>
            <a:pPr lvl="0" algn="ctr"/>
            <a:r>
              <a:rPr lang="vi-VN" sz="3200">
                <a:latin typeface="Calibri" panose="020F0502020204030204" pitchFamily="34" charset="0"/>
                <a:cs typeface="Calibri" panose="020F0502020204030204" pitchFamily="34" charset="0"/>
              </a:rPr>
              <a:t>Thực hiện phép tính</a:t>
            </a:r>
          </a:p>
        </p:txBody>
      </p:sp>
      <p:pic>
        <p:nvPicPr>
          <p:cNvPr id="1026" name="Picture 2" descr="Đặt ngay: mô hình Bò sữa Holstein MoJo bằng nhựa cao cấp">
            <a:extLst>
              <a:ext uri="{FF2B5EF4-FFF2-40B4-BE49-F238E27FC236}">
                <a16:creationId xmlns:a16="http://schemas.microsoft.com/office/drawing/2014/main" id="{2FED577A-35CA-4B58-8945-3A907B69AC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37126" y="1831265"/>
            <a:ext cx="3535766" cy="35357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Đặt ngay: mô hình Bò sữa Holstein MoJo bằng nhựa cao cấp">
            <a:extLst>
              <a:ext uri="{FF2B5EF4-FFF2-40B4-BE49-F238E27FC236}">
                <a16:creationId xmlns:a16="http://schemas.microsoft.com/office/drawing/2014/main" id="{3FF521E1-5EBA-4FBB-9D04-BCDC1C7C13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6476" y="2754630"/>
            <a:ext cx="2898984" cy="289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72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id="{69AE7117-76BC-49F0-8461-9BB542D41C96}"/>
              </a:ext>
            </a:extLst>
          </p:cNvPr>
          <p:cNvSpPr/>
          <p:nvPr/>
        </p:nvSpPr>
        <p:spPr>
          <a:xfrm>
            <a:off x="843445" y="0"/>
            <a:ext cx="7457109" cy="3689938"/>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TextBox 7">
            <a:extLst>
              <a:ext uri="{FF2B5EF4-FFF2-40B4-BE49-F238E27FC236}">
                <a16:creationId xmlns:a16="http://schemas.microsoft.com/office/drawing/2014/main" id="{EBF07E8C-B962-475D-8F52-CDD0EECC7139}"/>
              </a:ext>
            </a:extLst>
          </p:cNvPr>
          <p:cNvSpPr txBox="1"/>
          <p:nvPr/>
        </p:nvSpPr>
        <p:spPr>
          <a:xfrm>
            <a:off x="1843248" y="453422"/>
            <a:ext cx="5859894" cy="553998"/>
          </a:xfrm>
          <a:prstGeom prst="rect">
            <a:avLst/>
          </a:prstGeom>
          <a:noFill/>
        </p:spPr>
        <p:txBody>
          <a:bodyPr wrap="square" rtlCol="0">
            <a:spAutoFit/>
          </a:bodyPr>
          <a:lstStyle/>
          <a:p>
            <a:pPr algn="ctr"/>
            <a:r>
              <a:rPr lang="en-US" sz="3000" dirty="0" err="1">
                <a:latin typeface="iCiel Cadena" panose="02000503000000020004" pitchFamily="50" charset="0"/>
              </a:rPr>
              <a:t>Thứ</a:t>
            </a:r>
            <a:r>
              <a:rPr lang="en-US" sz="3000" dirty="0">
                <a:latin typeface="iCiel Cadena" panose="02000503000000020004" pitchFamily="50" charset="0"/>
              </a:rPr>
              <a:t> … </a:t>
            </a:r>
            <a:r>
              <a:rPr lang="en-US" sz="3000" dirty="0" err="1">
                <a:latin typeface="iCiel Cadena" panose="02000503000000020004" pitchFamily="50" charset="0"/>
              </a:rPr>
              <a:t>ngày</a:t>
            </a:r>
            <a:r>
              <a:rPr lang="en-US" sz="3000" dirty="0">
                <a:latin typeface="iCiel Cadena" panose="02000503000000020004" pitchFamily="50" charset="0"/>
              </a:rPr>
              <a:t> … </a:t>
            </a:r>
            <a:r>
              <a:rPr lang="en-US" sz="3000" dirty="0" err="1">
                <a:latin typeface="iCiel Cadena" panose="02000503000000020004" pitchFamily="50" charset="0"/>
              </a:rPr>
              <a:t>tháng</a:t>
            </a:r>
            <a:r>
              <a:rPr lang="en-US" sz="3000" dirty="0">
                <a:latin typeface="iCiel Cadena" panose="02000503000000020004" pitchFamily="50" charset="0"/>
              </a:rPr>
              <a:t> … </a:t>
            </a:r>
            <a:r>
              <a:rPr lang="en-US" sz="3000" err="1">
                <a:latin typeface="iCiel Cadena" panose="02000503000000020004" pitchFamily="50" charset="0"/>
              </a:rPr>
              <a:t>năm</a:t>
            </a:r>
            <a:r>
              <a:rPr lang="en-US" sz="3000">
                <a:latin typeface="iCiel Cadena" panose="02000503000000020004" pitchFamily="50" charset="0"/>
              </a:rPr>
              <a:t> 2024</a:t>
            </a:r>
            <a:endParaRPr lang="en-US" sz="3000" dirty="0">
              <a:latin typeface="iCiel Cadena" panose="02000503000000020004" pitchFamily="50" charset="0"/>
            </a:endParaRPr>
          </a:p>
        </p:txBody>
      </p:sp>
      <p:pic>
        <p:nvPicPr>
          <p:cNvPr id="11" name="Graphic 10">
            <a:extLst>
              <a:ext uri="{FF2B5EF4-FFF2-40B4-BE49-F238E27FC236}">
                <a16:creationId xmlns:a16="http://schemas.microsoft.com/office/drawing/2014/main" id="{A5284A57-6A4D-4DDE-885D-A59B18BE19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091" y="2611162"/>
            <a:ext cx="1571329" cy="2440899"/>
          </a:xfrm>
          <a:prstGeom prst="rect">
            <a:avLst/>
          </a:prstGeom>
        </p:spPr>
      </p:pic>
      <p:pic>
        <p:nvPicPr>
          <p:cNvPr id="12" name="Graphic 11">
            <a:extLst>
              <a:ext uri="{FF2B5EF4-FFF2-40B4-BE49-F238E27FC236}">
                <a16:creationId xmlns:a16="http://schemas.microsoft.com/office/drawing/2014/main" id="{64E8E939-5A26-4AB4-BA60-564B0EFEBF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418566" y="2163146"/>
            <a:ext cx="1842878" cy="2440899"/>
          </a:xfrm>
          <a:prstGeom prst="rect">
            <a:avLst/>
          </a:prstGeom>
        </p:spPr>
      </p:pic>
      <p:pic>
        <p:nvPicPr>
          <p:cNvPr id="13" name="Picture 2" descr="Đặt ngay: mô hình Bò sữa Holstein MoJo bằng nhựa cao cấp">
            <a:extLst>
              <a:ext uri="{FF2B5EF4-FFF2-40B4-BE49-F238E27FC236}">
                <a16:creationId xmlns:a16="http://schemas.microsoft.com/office/drawing/2014/main" id="{81CB63EE-EEBF-4637-B7CC-E6570C0610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7701" y="3903967"/>
            <a:ext cx="627318" cy="6273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Đặt ngay: mô hình Bò sữa Holstein MoJo bằng nhựa cao cấp">
            <a:extLst>
              <a:ext uri="{FF2B5EF4-FFF2-40B4-BE49-F238E27FC236}">
                <a16:creationId xmlns:a16="http://schemas.microsoft.com/office/drawing/2014/main" id="{B69A03DD-0364-4AA9-B4DD-2F9D323E64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7441" y="3903094"/>
            <a:ext cx="627318" cy="6273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Đặt ngay: mô hình Bò sữa Holstein MoJo bằng nhựa cao cấp">
            <a:extLst>
              <a:ext uri="{FF2B5EF4-FFF2-40B4-BE49-F238E27FC236}">
                <a16:creationId xmlns:a16="http://schemas.microsoft.com/office/drawing/2014/main" id="{621793AA-5870-4A2D-AEE7-C0B096D7FB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9669" y="3604225"/>
            <a:ext cx="627318" cy="6273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Đặt ngay: mô hình Bò sữa Holstein MoJo bằng nhựa cao cấp">
            <a:extLst>
              <a:ext uri="{FF2B5EF4-FFF2-40B4-BE49-F238E27FC236}">
                <a16:creationId xmlns:a16="http://schemas.microsoft.com/office/drawing/2014/main" id="{7C63732D-4C98-4BA1-98A1-ABC1602412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3729" y="3604225"/>
            <a:ext cx="627318" cy="6273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Đặt ngay: mô hình Bò sữa Holstein MoJo bằng nhựa cao cấp">
            <a:extLst>
              <a:ext uri="{FF2B5EF4-FFF2-40B4-BE49-F238E27FC236}">
                <a16:creationId xmlns:a16="http://schemas.microsoft.com/office/drawing/2014/main" id="{3F271856-5D45-4240-A6EF-8FFE473839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5877" y="3547008"/>
            <a:ext cx="627318" cy="6273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Đặt ngay: mô hình Bò sữa Holstein MoJo bằng nhựa cao cấp">
            <a:extLst>
              <a:ext uri="{FF2B5EF4-FFF2-40B4-BE49-F238E27FC236}">
                <a16:creationId xmlns:a16="http://schemas.microsoft.com/office/drawing/2014/main" id="{5391137C-E266-448C-BB01-95737AF992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652" y="3455620"/>
            <a:ext cx="627318" cy="6273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4C004F7-14A4-4A63-AAC3-7CA9426B1963}"/>
              </a:ext>
            </a:extLst>
          </p:cNvPr>
          <p:cNvSpPr txBox="1"/>
          <p:nvPr/>
        </p:nvSpPr>
        <p:spPr>
          <a:xfrm>
            <a:off x="9516261" y="1698851"/>
            <a:ext cx="4502989" cy="1754326"/>
          </a:xfrm>
          <a:prstGeom prst="rect">
            <a:avLst/>
          </a:prstGeom>
          <a:noFill/>
        </p:spPr>
        <p:txBody>
          <a:bodyPr wrap="square">
            <a:spAutoFit/>
          </a:bodyPr>
          <a:lstStyle/>
          <a:p>
            <a:pPr algn="ctr"/>
            <a:r>
              <a:rPr lang="en-US" sz="3600">
                <a:solidFill>
                  <a:srgbClr val="002060"/>
                </a:solidFill>
                <a:latin typeface="iCiel Cadena" panose="02000503000000020004" pitchFamily="50" charset="0"/>
              </a:rPr>
              <a:t> </a:t>
            </a:r>
            <a:r>
              <a:rPr lang="en-US" sz="3600">
                <a:solidFill>
                  <a:srgbClr val="3E00FF"/>
                </a:solidFill>
                <a:latin typeface="iCiel Cadena" panose="02000503000000020004" pitchFamily="50" charset="0"/>
              </a:rPr>
              <a:t>Bài 40- Tiết 1</a:t>
            </a:r>
          </a:p>
          <a:p>
            <a:pPr algn="ctr"/>
            <a:r>
              <a:rPr lang="en-US" sz="3600">
                <a:solidFill>
                  <a:srgbClr val="00B050"/>
                </a:solidFill>
                <a:latin typeface="iCiel Cadena" panose="02000503000000020004" pitchFamily="50" charset="0"/>
              </a:rPr>
              <a:t>PHÉP CỘNG CÁC SỐ TỰ NHIÊN</a:t>
            </a:r>
            <a:endParaRPr lang="en-US" sz="3600" dirty="0">
              <a:solidFill>
                <a:srgbClr val="00B050"/>
              </a:solidFill>
              <a:latin typeface="iCiel Cadena" panose="02000503000000020004" pitchFamily="50" charset="0"/>
            </a:endParaRPr>
          </a:p>
        </p:txBody>
      </p:sp>
      <p:sp>
        <p:nvSpPr>
          <p:cNvPr id="20" name="TextBox 19">
            <a:extLst>
              <a:ext uri="{FF2B5EF4-FFF2-40B4-BE49-F238E27FC236}">
                <a16:creationId xmlns:a16="http://schemas.microsoft.com/office/drawing/2014/main" id="{8B35C7FD-90E0-4CA2-B986-FAFC44A3704B}"/>
              </a:ext>
            </a:extLst>
          </p:cNvPr>
          <p:cNvSpPr txBox="1"/>
          <p:nvPr/>
        </p:nvSpPr>
        <p:spPr>
          <a:xfrm>
            <a:off x="11026509" y="1086123"/>
            <a:ext cx="1549081" cy="646331"/>
          </a:xfrm>
          <a:prstGeom prst="rect">
            <a:avLst/>
          </a:prstGeom>
          <a:noFill/>
        </p:spPr>
        <p:txBody>
          <a:bodyPr wrap="square">
            <a:spAutoFit/>
          </a:bodyPr>
          <a:lstStyle/>
          <a:p>
            <a:pPr algn="ctr"/>
            <a:r>
              <a:rPr lang="en-US" sz="3600" dirty="0" err="1">
                <a:solidFill>
                  <a:srgbClr val="FF0000"/>
                </a:solidFill>
                <a:latin typeface="iCiel Cadena" panose="02000503000000020004" pitchFamily="50" charset="0"/>
              </a:rPr>
              <a:t>Toán</a:t>
            </a:r>
            <a:endParaRPr lang="en-US" sz="3600" dirty="0">
              <a:solidFill>
                <a:srgbClr val="FF0000"/>
              </a:solidFill>
              <a:latin typeface="iCiel Cadena" panose="02000503000000020004" pitchFamily="50" charset="0"/>
            </a:endParaRPr>
          </a:p>
        </p:txBody>
      </p:sp>
      <p:pic>
        <p:nvPicPr>
          <p:cNvPr id="2" name="Picture 1">
            <a:extLst>
              <a:ext uri="{FF2B5EF4-FFF2-40B4-BE49-F238E27FC236}">
                <a16:creationId xmlns:a16="http://schemas.microsoft.com/office/drawing/2014/main" id="{9A00FE27-50EE-473D-BAD0-122E1066F575}"/>
              </a:ext>
            </a:extLst>
          </p:cNvPr>
          <p:cNvPicPr>
            <a:picLocks noChangeAspect="1"/>
          </p:cNvPicPr>
          <p:nvPr/>
        </p:nvPicPr>
        <p:blipFill>
          <a:blip r:embed="rId9"/>
          <a:stretch>
            <a:fillRect/>
          </a:stretch>
        </p:blipFill>
        <p:spPr>
          <a:xfrm>
            <a:off x="2104420" y="942206"/>
            <a:ext cx="4529721" cy="2676376"/>
          </a:xfrm>
          <a:prstGeom prst="rect">
            <a:avLst/>
          </a:prstGeom>
        </p:spPr>
      </p:pic>
    </p:spTree>
    <p:extLst>
      <p:ext uri="{BB962C8B-B14F-4D97-AF65-F5344CB8AC3E}">
        <p14:creationId xmlns:p14="http://schemas.microsoft.com/office/powerpoint/2010/main" val="229398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par>
                                <p:cTn id="11" presetID="15"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B2B1B-D012-47E7-AC38-B481BD1044A4}"/>
              </a:ext>
            </a:extLst>
          </p:cNvPr>
          <p:cNvPicPr>
            <a:picLocks noChangeAspect="1"/>
          </p:cNvPicPr>
          <p:nvPr/>
        </p:nvPicPr>
        <p:blipFill rotWithShape="1">
          <a:blip r:embed="rId2"/>
          <a:srcRect l="26915" t="31718" r="-3325" b="-1799"/>
          <a:stretch/>
        </p:blipFill>
        <p:spPr>
          <a:xfrm>
            <a:off x="0" y="6220"/>
            <a:ext cx="9290909" cy="5006186"/>
          </a:xfrm>
          <a:prstGeom prst="rect">
            <a:avLst/>
          </a:prstGeom>
        </p:spPr>
      </p:pic>
      <p:grpSp>
        <p:nvGrpSpPr>
          <p:cNvPr id="6" name="Group 5">
            <a:extLst>
              <a:ext uri="{FF2B5EF4-FFF2-40B4-BE49-F238E27FC236}">
                <a16:creationId xmlns:a16="http://schemas.microsoft.com/office/drawing/2014/main" id="{B17AB42B-7C28-41EF-9EA9-BD2B93FB313C}"/>
              </a:ext>
            </a:extLst>
          </p:cNvPr>
          <p:cNvGrpSpPr/>
          <p:nvPr/>
        </p:nvGrpSpPr>
        <p:grpSpPr>
          <a:xfrm>
            <a:off x="501380" y="819539"/>
            <a:ext cx="7852722" cy="1269979"/>
            <a:chOff x="1271740" y="1636079"/>
            <a:chExt cx="9842805" cy="1453671"/>
          </a:xfrm>
        </p:grpSpPr>
        <p:sp>
          <p:nvSpPr>
            <p:cNvPr id="7" name="TextBox 6">
              <a:extLst>
                <a:ext uri="{FF2B5EF4-FFF2-40B4-BE49-F238E27FC236}">
                  <a16:creationId xmlns:a16="http://schemas.microsoft.com/office/drawing/2014/main" id="{C1B54356-493F-494C-8823-87996E3622A5}"/>
                </a:ext>
              </a:extLst>
            </p:cNvPr>
            <p:cNvSpPr txBox="1"/>
            <p:nvPr/>
          </p:nvSpPr>
          <p:spPr>
            <a:xfrm>
              <a:off x="1502459" y="1715804"/>
              <a:ext cx="9612086" cy="1373946"/>
            </a:xfrm>
            <a:prstGeom prst="rect">
              <a:avLst/>
            </a:prstGeom>
            <a:noFill/>
          </p:spPr>
          <p:txBody>
            <a:bodyPr wrap="square" rtlCol="0">
              <a:spAutoFit/>
            </a:bodyPr>
            <a:lstStyle/>
            <a:p>
              <a:pPr indent="347663" algn="just"/>
              <a:r>
                <a:rPr lang="vi-VN" sz="2400">
                  <a:latin typeface="Calibri" panose="020F0502020204030204" pitchFamily="34" charset="0"/>
                  <a:ea typeface="Calibri" panose="020F0502020204030204" pitchFamily="34" charset="0"/>
                  <a:cs typeface="Calibri" panose="020F0502020204030204" pitchFamily="34" charset="0"/>
                </a:rPr>
                <a:t>HS thực hiện được phép cộng các số tự nhiên có nhiều chữ số; vận dụng được tính chất</a:t>
              </a:r>
              <a:r>
                <a:rPr lang="en-US" sz="2400">
                  <a:latin typeface="Calibri" panose="020F0502020204030204" pitchFamily="34" charset="0"/>
                  <a:ea typeface="Calibri" panose="020F0502020204030204" pitchFamily="34" charset="0"/>
                  <a:cs typeface="Calibri" panose="020F0502020204030204" pitchFamily="34" charset="0"/>
                </a:rPr>
                <a:t> </a:t>
              </a:r>
              <a:r>
                <a:rPr lang="vi-VN" sz="2400">
                  <a:latin typeface="Calibri" panose="020F0502020204030204" pitchFamily="34" charset="0"/>
                  <a:ea typeface="Calibri" panose="020F0502020204030204" pitchFamily="34" charset="0"/>
                  <a:cs typeface="Calibri" panose="020F0502020204030204" pitchFamily="34" charset="0"/>
                </a:rPr>
                <a:t>của phép cộng trong thực hành tính.</a:t>
              </a:r>
            </a:p>
          </p:txBody>
        </p:sp>
        <p:pic>
          <p:nvPicPr>
            <p:cNvPr id="8" name="Picture 31">
              <a:extLst>
                <a:ext uri="{FF2B5EF4-FFF2-40B4-BE49-F238E27FC236}">
                  <a16:creationId xmlns:a16="http://schemas.microsoft.com/office/drawing/2014/main" id="{593A457A-169F-4D7A-B465-EF0BB028EA8A}"/>
                </a:ext>
              </a:extLst>
            </p:cNvPr>
            <p:cNvPicPr>
              <a:picLocks noChangeAspect="1"/>
            </p:cNvPicPr>
            <p:nvPr/>
          </p:nvPicPr>
          <p:blipFill>
            <a:blip r:embed="rId3"/>
            <a:srcRect/>
            <a:stretch>
              <a:fillRect/>
            </a:stretch>
          </p:blipFill>
          <p:spPr>
            <a:xfrm>
              <a:off x="1271740" y="1636079"/>
              <a:ext cx="644730" cy="621359"/>
            </a:xfrm>
            <a:prstGeom prst="rect">
              <a:avLst/>
            </a:prstGeom>
          </p:spPr>
        </p:pic>
      </p:grpSp>
      <p:grpSp>
        <p:nvGrpSpPr>
          <p:cNvPr id="9" name="Group 8">
            <a:extLst>
              <a:ext uri="{FF2B5EF4-FFF2-40B4-BE49-F238E27FC236}">
                <a16:creationId xmlns:a16="http://schemas.microsoft.com/office/drawing/2014/main" id="{331B8F81-BF2C-46FE-BEF1-E1C104897BD4}"/>
              </a:ext>
            </a:extLst>
          </p:cNvPr>
          <p:cNvGrpSpPr/>
          <p:nvPr/>
        </p:nvGrpSpPr>
        <p:grpSpPr>
          <a:xfrm>
            <a:off x="501380" y="2162977"/>
            <a:ext cx="8036978" cy="904780"/>
            <a:chOff x="1180094" y="3301535"/>
            <a:chExt cx="9199467" cy="1035649"/>
          </a:xfrm>
        </p:grpSpPr>
        <p:sp>
          <p:nvSpPr>
            <p:cNvPr id="10" name="TextBox 9">
              <a:extLst>
                <a:ext uri="{FF2B5EF4-FFF2-40B4-BE49-F238E27FC236}">
                  <a16:creationId xmlns:a16="http://schemas.microsoft.com/office/drawing/2014/main" id="{1649C98A-F67C-4CAE-9843-A68B5FBB07C3}"/>
                </a:ext>
              </a:extLst>
            </p:cNvPr>
            <p:cNvSpPr txBox="1"/>
            <p:nvPr/>
          </p:nvSpPr>
          <p:spPr>
            <a:xfrm>
              <a:off x="1502459" y="3385990"/>
              <a:ext cx="8877102" cy="951194"/>
            </a:xfrm>
            <a:prstGeom prst="rect">
              <a:avLst/>
            </a:prstGeom>
            <a:noFill/>
          </p:spPr>
          <p:txBody>
            <a:bodyPr wrap="square" rtlCol="0">
              <a:spAutoFit/>
            </a:bodyPr>
            <a:lstStyle/>
            <a:p>
              <a:pPr indent="347663"/>
              <a:r>
                <a:rPr lang="vi-VN" sz="2400">
                  <a:latin typeface="Calibri" panose="020F0502020204030204" pitchFamily="34" charset="0"/>
                  <a:ea typeface="Calibri" panose="020F0502020204030204" pitchFamily="34" charset="0"/>
                  <a:cs typeface="Calibri" panose="020F0502020204030204" pitchFamily="34" charset="0"/>
                </a:rPr>
                <a:t>Giải quyết các vấn đề đơn giản liên quan đến phép cộng các số tự nhiên có nhiều chữ số.</a:t>
              </a:r>
              <a:endParaRPr lang="vi-VN" sz="2400" dirty="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31">
              <a:extLst>
                <a:ext uri="{FF2B5EF4-FFF2-40B4-BE49-F238E27FC236}">
                  <a16:creationId xmlns:a16="http://schemas.microsoft.com/office/drawing/2014/main" id="{6D469311-3BEE-4C66-B46E-A1C619C9FF51}"/>
                </a:ext>
              </a:extLst>
            </p:cNvPr>
            <p:cNvPicPr>
              <a:picLocks noChangeAspect="1"/>
            </p:cNvPicPr>
            <p:nvPr/>
          </p:nvPicPr>
          <p:blipFill>
            <a:blip r:embed="rId3"/>
            <a:srcRect/>
            <a:stretch>
              <a:fillRect/>
            </a:stretch>
          </p:blipFill>
          <p:spPr>
            <a:xfrm>
              <a:off x="1180094" y="3301535"/>
              <a:ext cx="644730" cy="621359"/>
            </a:xfrm>
            <a:prstGeom prst="rect">
              <a:avLst/>
            </a:prstGeom>
          </p:spPr>
        </p:pic>
      </p:grpSp>
      <p:grpSp>
        <p:nvGrpSpPr>
          <p:cNvPr id="12" name="Group 11">
            <a:extLst>
              <a:ext uri="{FF2B5EF4-FFF2-40B4-BE49-F238E27FC236}">
                <a16:creationId xmlns:a16="http://schemas.microsoft.com/office/drawing/2014/main" id="{B95E9EE8-D7CA-483C-93F3-DD41EDD70717}"/>
              </a:ext>
            </a:extLst>
          </p:cNvPr>
          <p:cNvGrpSpPr/>
          <p:nvPr/>
        </p:nvGrpSpPr>
        <p:grpSpPr>
          <a:xfrm>
            <a:off x="501380" y="3173796"/>
            <a:ext cx="8016863" cy="1569661"/>
            <a:chOff x="1131628" y="4646872"/>
            <a:chExt cx="9176443" cy="1796700"/>
          </a:xfrm>
        </p:grpSpPr>
        <p:sp>
          <p:nvSpPr>
            <p:cNvPr id="13" name="TextBox 12">
              <a:extLst>
                <a:ext uri="{FF2B5EF4-FFF2-40B4-BE49-F238E27FC236}">
                  <a16:creationId xmlns:a16="http://schemas.microsoft.com/office/drawing/2014/main" id="{5A9572FF-AA01-4C15-A982-73A60035F06C}"/>
                </a:ext>
              </a:extLst>
            </p:cNvPr>
            <p:cNvSpPr txBox="1"/>
            <p:nvPr/>
          </p:nvSpPr>
          <p:spPr>
            <a:xfrm>
              <a:off x="1479435" y="4646872"/>
              <a:ext cx="8828636" cy="1796700"/>
            </a:xfrm>
            <a:prstGeom prst="rect">
              <a:avLst/>
            </a:prstGeom>
            <a:noFill/>
          </p:spPr>
          <p:txBody>
            <a:bodyPr wrap="square" rtlCol="0">
              <a:spAutoFit/>
            </a:bodyPr>
            <a:lstStyle/>
            <a:p>
              <a:pPr indent="347663"/>
              <a:r>
                <a:rPr lang="vi-VN" sz="2400">
                  <a:latin typeface="Calibri" panose="020F0502020204030204" pitchFamily="34" charset="0"/>
                  <a:ea typeface="Calibri" panose="020F0502020204030204" pitchFamily="34" charset="0"/>
                  <a:cs typeface="Calibri" panose="020F0502020204030204" pitchFamily="34" charset="0"/>
                </a:rPr>
                <a:t>HS có cơ hội để phát triển các năng lực tư duy và lập luận toán học, giao tiếp toán học, mô hình hoá toán học, giải quyết vấn đề toán học và các phẩm chất yêu nước, chăm chỉ, trách nhiệm.</a:t>
              </a:r>
              <a:endParaRPr lang="vi-VN" sz="2400" dirty="0">
                <a:latin typeface="Calibri" panose="020F0502020204030204" pitchFamily="34" charset="0"/>
                <a:ea typeface="Calibri" panose="020F0502020204030204" pitchFamily="34" charset="0"/>
                <a:cs typeface="Calibri" panose="020F0502020204030204" pitchFamily="34" charset="0"/>
              </a:endParaRPr>
            </a:p>
          </p:txBody>
        </p:sp>
        <p:pic>
          <p:nvPicPr>
            <p:cNvPr id="14" name="Picture 31">
              <a:extLst>
                <a:ext uri="{FF2B5EF4-FFF2-40B4-BE49-F238E27FC236}">
                  <a16:creationId xmlns:a16="http://schemas.microsoft.com/office/drawing/2014/main" id="{1E7C12A2-8313-4B0B-B9FB-A824A250DCB6}"/>
                </a:ext>
              </a:extLst>
            </p:cNvPr>
            <p:cNvPicPr>
              <a:picLocks noChangeAspect="1"/>
            </p:cNvPicPr>
            <p:nvPr/>
          </p:nvPicPr>
          <p:blipFill>
            <a:blip r:embed="rId3"/>
            <a:srcRect/>
            <a:stretch>
              <a:fillRect/>
            </a:stretch>
          </p:blipFill>
          <p:spPr>
            <a:xfrm>
              <a:off x="1131628" y="4693663"/>
              <a:ext cx="644730" cy="621359"/>
            </a:xfrm>
            <a:prstGeom prst="rect">
              <a:avLst/>
            </a:prstGeom>
          </p:spPr>
        </p:pic>
      </p:grpSp>
      <p:pic>
        <p:nvPicPr>
          <p:cNvPr id="15" name="Picture 14">
            <a:extLst>
              <a:ext uri="{FF2B5EF4-FFF2-40B4-BE49-F238E27FC236}">
                <a16:creationId xmlns:a16="http://schemas.microsoft.com/office/drawing/2014/main" id="{455E66A5-9690-44F4-90C2-39A06FA3D1B5}"/>
              </a:ext>
            </a:extLst>
          </p:cNvPr>
          <p:cNvPicPr>
            <a:picLocks noChangeAspect="1"/>
          </p:cNvPicPr>
          <p:nvPr/>
        </p:nvPicPr>
        <p:blipFill>
          <a:blip r:embed="rId4"/>
          <a:stretch>
            <a:fillRect/>
          </a:stretch>
        </p:blipFill>
        <p:spPr>
          <a:xfrm>
            <a:off x="2093618" y="328202"/>
            <a:ext cx="5182619" cy="835074"/>
          </a:xfrm>
          <a:prstGeom prst="rect">
            <a:avLst/>
          </a:prstGeom>
        </p:spPr>
      </p:pic>
    </p:spTree>
    <p:extLst>
      <p:ext uri="{BB962C8B-B14F-4D97-AF65-F5344CB8AC3E}">
        <p14:creationId xmlns:p14="http://schemas.microsoft.com/office/powerpoint/2010/main" val="298465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259" name="Graphic 258">
            <a:extLst>
              <a:ext uri="{FF2B5EF4-FFF2-40B4-BE49-F238E27FC236}">
                <a16:creationId xmlns:a16="http://schemas.microsoft.com/office/drawing/2014/main" id="{27884D60-CBD9-4353-985D-56E1C68E5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15789" y="2539503"/>
            <a:ext cx="1301394" cy="1880967"/>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id="{CDBAD82C-D03E-4E18-B661-4DF4340F85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23512" y="2417637"/>
            <a:ext cx="1207960" cy="2002834"/>
          </a:xfrm>
          <a:prstGeom prst="rect">
            <a:avLst/>
          </a:prstGeom>
          <a:effectLst>
            <a:outerShdw blurRad="76200" dir="13500000" sy="23000" kx="1200000" algn="br" rotWithShape="0">
              <a:prstClr val="black">
                <a:alpha val="20000"/>
              </a:prstClr>
            </a:outerShdw>
          </a:effectLst>
        </p:spPr>
      </p:pic>
      <p:sp>
        <p:nvSpPr>
          <p:cNvPr id="3" name="Title 2">
            <a:extLst>
              <a:ext uri="{FF2B5EF4-FFF2-40B4-BE49-F238E27FC236}">
                <a16:creationId xmlns:a16="http://schemas.microsoft.com/office/drawing/2014/main" id="{8C95AC27-DEB5-470D-BCE1-766EA077A003}"/>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FD6B278E-2722-46DF-A6EC-8F71D17766B0}"/>
              </a:ext>
            </a:extLst>
          </p:cNvPr>
          <p:cNvPicPr>
            <a:picLocks noChangeAspect="1"/>
          </p:cNvPicPr>
          <p:nvPr/>
        </p:nvPicPr>
        <p:blipFill>
          <a:blip r:embed="rId7"/>
          <a:stretch>
            <a:fillRect/>
          </a:stretch>
        </p:blipFill>
        <p:spPr>
          <a:xfrm>
            <a:off x="1193622" y="0"/>
            <a:ext cx="7059780" cy="3438442"/>
          </a:xfrm>
          <a:prstGeom prst="rect">
            <a:avLst/>
          </a:prstGeom>
        </p:spPr>
      </p:pic>
    </p:spTree>
    <p:extLst>
      <p:ext uri="{BB962C8B-B14F-4D97-AF65-F5344CB8AC3E}">
        <p14:creationId xmlns:p14="http://schemas.microsoft.com/office/powerpoint/2010/main" val="356668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78" name="Google Shape;656;p26">
            <a:extLst>
              <a:ext uri="{FF2B5EF4-FFF2-40B4-BE49-F238E27FC236}">
                <a16:creationId xmlns:a16="http://schemas.microsoft.com/office/drawing/2014/main" id="{7A6035E2-BA7D-4F73-9638-6C56FE87ED14}"/>
              </a:ext>
            </a:extLst>
          </p:cNvPr>
          <p:cNvSpPr/>
          <p:nvPr/>
        </p:nvSpPr>
        <p:spPr>
          <a:xfrm>
            <a:off x="7691634" y="4474612"/>
            <a:ext cx="1116107" cy="487142"/>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54641" y="3498144"/>
            <a:ext cx="617054" cy="892665"/>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3217238" y="4101668"/>
            <a:ext cx="962955" cy="74588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594774" y="3293119"/>
            <a:ext cx="2409128" cy="1454237"/>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852897" y="4020238"/>
            <a:ext cx="729120" cy="881355"/>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221747" y="2733307"/>
            <a:ext cx="1622621" cy="1957912"/>
          </a:xfrm>
          <a:prstGeom prst="rect">
            <a:avLst/>
          </a:prstGeom>
        </p:spPr>
      </p:pic>
      <p:grpSp>
        <p:nvGrpSpPr>
          <p:cNvPr id="44" name="Group 43">
            <a:extLst>
              <a:ext uri="{FF2B5EF4-FFF2-40B4-BE49-F238E27FC236}">
                <a16:creationId xmlns:a16="http://schemas.microsoft.com/office/drawing/2014/main" id="{C8CFED05-8D2C-405B-BB10-25D7C525B502}"/>
              </a:ext>
            </a:extLst>
          </p:cNvPr>
          <p:cNvGrpSpPr/>
          <p:nvPr/>
        </p:nvGrpSpPr>
        <p:grpSpPr>
          <a:xfrm>
            <a:off x="893826" y="374582"/>
            <a:ext cx="5905449" cy="1744517"/>
            <a:chOff x="483476" y="203638"/>
            <a:chExt cx="5905449" cy="1744517"/>
          </a:xfrm>
        </p:grpSpPr>
        <p:sp>
          <p:nvSpPr>
            <p:cNvPr id="43" name="Speech Bubble: Rectangle with Corners Rounded 42">
              <a:extLst>
                <a:ext uri="{FF2B5EF4-FFF2-40B4-BE49-F238E27FC236}">
                  <a16:creationId xmlns:a16="http://schemas.microsoft.com/office/drawing/2014/main" id="{C531C8C1-8FAC-44BA-AB3C-5047A1BB6900}"/>
                </a:ext>
              </a:extLst>
            </p:cNvPr>
            <p:cNvSpPr/>
            <p:nvPr/>
          </p:nvSpPr>
          <p:spPr>
            <a:xfrm>
              <a:off x="483476" y="203638"/>
              <a:ext cx="5905449" cy="1744517"/>
            </a:xfrm>
            <a:prstGeom prst="wedgeRoundRectCallout">
              <a:avLst>
                <a:gd name="adj1" fmla="val -35543"/>
                <a:gd name="adj2" fmla="val 7876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7241264B-320C-4338-8537-A8B2D9B0388E}"/>
                </a:ext>
              </a:extLst>
            </p:cNvPr>
            <p:cNvSpPr txBox="1"/>
            <p:nvPr/>
          </p:nvSpPr>
          <p:spPr>
            <a:xfrm>
              <a:off x="739306" y="348576"/>
              <a:ext cx="5649619" cy="1183144"/>
            </a:xfrm>
            <a:prstGeom prst="rect">
              <a:avLst/>
            </a:prstGeom>
            <a:noFill/>
          </p:spPr>
          <p:txBody>
            <a:bodyPr wrap="square">
              <a:spAutoFit/>
            </a:bodyPr>
            <a:lstStyle/>
            <a:p>
              <a:pPr algn="ctr">
                <a:lnSpc>
                  <a:spcPct val="114000"/>
                </a:lnSpc>
                <a:spcAft>
                  <a:spcPts val="0"/>
                </a:spcAft>
              </a:pPr>
              <a:r>
                <a:rPr lang="vi-VN" sz="3200">
                  <a:solidFill>
                    <a:srgbClr val="000000"/>
                  </a:solidFill>
                  <a:effectLst/>
                  <a:latin typeface="Calibri" panose="020F0502020204030204" pitchFamily="34" charset="0"/>
                  <a:cs typeface="Calibri" panose="020F0502020204030204" pitchFamily="34" charset="0"/>
                </a:rPr>
                <a:t>Giới thiệu phép cộng các số tự nhiên có nhiều chữ số</a:t>
              </a:r>
              <a:endParaRPr lang="vi-VN" sz="2800" dirty="0">
                <a:effectLst/>
                <a:latin typeface="Calibri" panose="020F0502020204030204" pitchFamily="34" charset="0"/>
                <a:cs typeface="Calibri" panose="020F0502020204030204" pitchFamily="34" charset="0"/>
              </a:endParaRPr>
            </a:p>
          </p:txBody>
        </p:sp>
      </p:grpSp>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74584" y="2478485"/>
            <a:ext cx="1493737" cy="24362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59181740"/>
</p:tagLst>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2756</TotalTime>
  <Words>1002</Words>
  <Application>Microsoft Office PowerPoint</Application>
  <PresentationFormat>On-screen Show (16:9)</PresentationFormat>
  <Paragraphs>182</Paragraphs>
  <Slides>32</Slides>
  <Notes>19</Notes>
  <HiddenSlides>0</HiddenSlides>
  <MMClips>8</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32</vt:i4>
      </vt:variant>
    </vt:vector>
  </HeadingPairs>
  <TitlesOfParts>
    <vt:vector size="51" baseType="lpstr">
      <vt:lpstr>Arial</vt:lpstr>
      <vt:lpstr>Berkshire Swash</vt:lpstr>
      <vt:lpstr>Calibri</vt:lpstr>
      <vt:lpstr>Calibri Light</vt:lpstr>
      <vt:lpstr>Coiny</vt:lpstr>
      <vt:lpstr>iCiel Cadena</vt:lpstr>
      <vt:lpstr>iCiel Panton Black</vt:lpstr>
      <vt:lpstr>Lato</vt:lpstr>
      <vt:lpstr>Livvic</vt:lpstr>
      <vt:lpstr>LNTH-Hoa Nho LNTH</vt:lpstr>
      <vt:lpstr>Open Sans</vt:lpstr>
      <vt:lpstr>Patrick Hand</vt:lpstr>
      <vt:lpstr>Roboto</vt:lpstr>
      <vt:lpstr>Roboto Condensed Light</vt:lpstr>
      <vt:lpstr>SVN-Poky's</vt:lpstr>
      <vt:lpstr>Times New Roman</vt:lpstr>
      <vt:lpstr>UVN Banh Mi</vt:lpstr>
      <vt:lpstr>Weltkindertag! by Slidego</vt:lpstr>
      <vt:lpstr>13_Office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8</cp:revision>
  <dcterms:modified xsi:type="dcterms:W3CDTF">2023-12-17T10:16:47Z</dcterms:modified>
  <cp:category>9Slide.vn</cp:category>
</cp:coreProperties>
</file>